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charts/chart2.xml" ContentType="application/vnd.openxmlformats-officedocument.drawingml.chart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charts/chart3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46"/>
  </p:notesMasterIdLst>
  <p:sldIdLst>
    <p:sldId id="256" r:id="rId2"/>
    <p:sldId id="258" r:id="rId3"/>
    <p:sldId id="269" r:id="rId4"/>
    <p:sldId id="1968" r:id="rId5"/>
    <p:sldId id="339" r:id="rId6"/>
    <p:sldId id="340" r:id="rId7"/>
    <p:sldId id="341" r:id="rId8"/>
    <p:sldId id="342" r:id="rId9"/>
    <p:sldId id="2070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1969" r:id="rId18"/>
    <p:sldId id="335" r:id="rId19"/>
    <p:sldId id="350" r:id="rId20"/>
    <p:sldId id="1901" r:id="rId21"/>
    <p:sldId id="1815" r:id="rId22"/>
    <p:sldId id="469" r:id="rId23"/>
    <p:sldId id="1812" r:id="rId24"/>
    <p:sldId id="261" r:id="rId25"/>
    <p:sldId id="1907" r:id="rId26"/>
    <p:sldId id="1807" r:id="rId27"/>
    <p:sldId id="1808" r:id="rId28"/>
    <p:sldId id="1908" r:id="rId29"/>
    <p:sldId id="1813" r:id="rId30"/>
    <p:sldId id="1814" r:id="rId31"/>
    <p:sldId id="1909" r:id="rId32"/>
    <p:sldId id="1806" r:id="rId33"/>
    <p:sldId id="1906" r:id="rId34"/>
    <p:sldId id="471" r:id="rId35"/>
    <p:sldId id="1910" r:id="rId36"/>
    <p:sldId id="1816" r:id="rId37"/>
    <p:sldId id="1904" r:id="rId38"/>
    <p:sldId id="1905" r:id="rId39"/>
    <p:sldId id="1903" r:id="rId40"/>
    <p:sldId id="1970" r:id="rId41"/>
    <p:sldId id="1913" r:id="rId42"/>
    <p:sldId id="1911" r:id="rId43"/>
    <p:sldId id="1915" r:id="rId44"/>
    <p:sldId id="1924" r:id="rId45"/>
    <p:sldId id="1927" r:id="rId46"/>
    <p:sldId id="1930" r:id="rId47"/>
    <p:sldId id="1931" r:id="rId48"/>
    <p:sldId id="1926" r:id="rId49"/>
    <p:sldId id="1928" r:id="rId50"/>
    <p:sldId id="1925" r:id="rId51"/>
    <p:sldId id="1947" r:id="rId52"/>
    <p:sldId id="1951" r:id="rId53"/>
    <p:sldId id="1933" r:id="rId54"/>
    <p:sldId id="1935" r:id="rId55"/>
    <p:sldId id="1936" r:id="rId56"/>
    <p:sldId id="1937" r:id="rId57"/>
    <p:sldId id="1916" r:id="rId58"/>
    <p:sldId id="1944" r:id="rId59"/>
    <p:sldId id="1946" r:id="rId60"/>
    <p:sldId id="1945" r:id="rId61"/>
    <p:sldId id="1952" r:id="rId62"/>
    <p:sldId id="1948" r:id="rId63"/>
    <p:sldId id="1949" r:id="rId64"/>
    <p:sldId id="1950" r:id="rId65"/>
    <p:sldId id="1953" r:id="rId66"/>
    <p:sldId id="1954" r:id="rId67"/>
    <p:sldId id="1963" r:id="rId68"/>
    <p:sldId id="1965" r:id="rId69"/>
    <p:sldId id="1966" r:id="rId70"/>
    <p:sldId id="1967" r:id="rId71"/>
    <p:sldId id="1980" r:id="rId72"/>
    <p:sldId id="1981" r:id="rId73"/>
    <p:sldId id="1983" r:id="rId74"/>
    <p:sldId id="1984" r:id="rId75"/>
    <p:sldId id="1985" r:id="rId76"/>
    <p:sldId id="1986" r:id="rId77"/>
    <p:sldId id="2068" r:id="rId78"/>
    <p:sldId id="1987" r:id="rId79"/>
    <p:sldId id="1988" r:id="rId80"/>
    <p:sldId id="1992" r:id="rId81"/>
    <p:sldId id="1997" r:id="rId82"/>
    <p:sldId id="1993" r:id="rId83"/>
    <p:sldId id="1994" r:id="rId84"/>
    <p:sldId id="1995" r:id="rId85"/>
    <p:sldId id="1998" r:id="rId86"/>
    <p:sldId id="1996" r:id="rId87"/>
    <p:sldId id="2026" r:id="rId88"/>
    <p:sldId id="1999" r:id="rId89"/>
    <p:sldId id="2018" r:id="rId90"/>
    <p:sldId id="2030" r:id="rId91"/>
    <p:sldId id="2033" r:id="rId92"/>
    <p:sldId id="2015" r:id="rId93"/>
    <p:sldId id="2017" r:id="rId94"/>
    <p:sldId id="2021" r:id="rId95"/>
    <p:sldId id="2000" r:id="rId96"/>
    <p:sldId id="2006" r:id="rId97"/>
    <p:sldId id="2007" r:id="rId98"/>
    <p:sldId id="2009" r:id="rId99"/>
    <p:sldId id="2010" r:id="rId100"/>
    <p:sldId id="2022" r:id="rId101"/>
    <p:sldId id="2023" r:id="rId102"/>
    <p:sldId id="2024" r:id="rId103"/>
    <p:sldId id="2025" r:id="rId104"/>
    <p:sldId id="2039" r:id="rId105"/>
    <p:sldId id="2044" r:id="rId106"/>
    <p:sldId id="2040" r:id="rId107"/>
    <p:sldId id="2035" r:id="rId108"/>
    <p:sldId id="2036" r:id="rId109"/>
    <p:sldId id="2037" r:id="rId110"/>
    <p:sldId id="2038" r:id="rId111"/>
    <p:sldId id="2045" r:id="rId112"/>
    <p:sldId id="2047" r:id="rId113"/>
    <p:sldId id="2048" r:id="rId114"/>
    <p:sldId id="2060" r:id="rId115"/>
    <p:sldId id="2050" r:id="rId116"/>
    <p:sldId id="2049" r:id="rId117"/>
    <p:sldId id="2052" r:id="rId118"/>
    <p:sldId id="2061" r:id="rId119"/>
    <p:sldId id="2063" r:id="rId120"/>
    <p:sldId id="2064" r:id="rId121"/>
    <p:sldId id="2062" r:id="rId122"/>
    <p:sldId id="2066" r:id="rId123"/>
    <p:sldId id="2067" r:id="rId124"/>
    <p:sldId id="2065" r:id="rId125"/>
    <p:sldId id="2069" r:id="rId126"/>
    <p:sldId id="2071" r:id="rId127"/>
    <p:sldId id="2075" r:id="rId128"/>
    <p:sldId id="2076" r:id="rId129"/>
    <p:sldId id="2077" r:id="rId130"/>
    <p:sldId id="2092" r:id="rId131"/>
    <p:sldId id="2086" r:id="rId132"/>
    <p:sldId id="2087" r:id="rId133"/>
    <p:sldId id="2089" r:id="rId134"/>
    <p:sldId id="2093" r:id="rId135"/>
    <p:sldId id="2094" r:id="rId136"/>
    <p:sldId id="2095" r:id="rId137"/>
    <p:sldId id="2096" r:id="rId138"/>
    <p:sldId id="2101" r:id="rId139"/>
    <p:sldId id="2102" r:id="rId140"/>
    <p:sldId id="2104" r:id="rId141"/>
    <p:sldId id="2103" r:id="rId142"/>
    <p:sldId id="2105" r:id="rId143"/>
    <p:sldId id="2106" r:id="rId144"/>
    <p:sldId id="2107" r:id="rId145"/>
  </p:sldIdLst>
  <p:sldSz cx="12192000" cy="6858000"/>
  <p:notesSz cx="6858000" cy="9144000"/>
  <p:defaultTextStyle>
    <a:defPPr>
      <a:defRPr lang="en-US"/>
    </a:defPPr>
    <a:lvl1pPr marL="0" algn="l" defTabSz="162469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351" algn="l" defTabSz="162469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4699" algn="l" defTabSz="162469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7049" algn="l" defTabSz="162469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49399" algn="l" defTabSz="162469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1748" algn="l" defTabSz="162469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4098" algn="l" defTabSz="162469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86447" algn="l" defTabSz="162469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498797" algn="l" defTabSz="162469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FF3"/>
    <a:srgbClr val="C3C3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78" autoAdjust="0"/>
    <p:restoredTop sz="90958" autoAdjust="0"/>
  </p:normalViewPr>
  <p:slideViewPr>
    <p:cSldViewPr snapToGrid="0">
      <p:cViewPr varScale="1">
        <p:scale>
          <a:sx n="100" d="100"/>
          <a:sy n="100" d="100"/>
        </p:scale>
        <p:origin x="41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d Khairi Mahadi" userId="661d53cb-83b3-4984-86ff-50cc2a91f59a" providerId="ADAL" clId="{B67BA25C-FEB6-4909-86A7-1CE3AF949826}"/>
    <pc:docChg chg="sldOrd">
      <pc:chgData name="Mohd Khairi Mahadi" userId="661d53cb-83b3-4984-86ff-50cc2a91f59a" providerId="ADAL" clId="{B67BA25C-FEB6-4909-86A7-1CE3AF949826}" dt="2025-11-24T05:33:21.500" v="0" actId="20578"/>
      <pc:docMkLst>
        <pc:docMk/>
      </pc:docMkLst>
      <pc:sldChg chg="ord">
        <pc:chgData name="Mohd Khairi Mahadi" userId="661d53cb-83b3-4984-86ff-50cc2a91f59a" providerId="ADAL" clId="{B67BA25C-FEB6-4909-86A7-1CE3AF949826}" dt="2025-11-24T05:33:21.500" v="0" actId="20578"/>
        <pc:sldMkLst>
          <pc:docMk/>
          <pc:sldMk cId="2564145546" sldId="1968"/>
        </pc:sldMkLst>
      </pc:sldChg>
    </pc:docChg>
  </pc:docChgLst>
  <pc:docChgLst>
    <pc:chgData name="Ahmad Nazrin Bin Md Yusof" userId="4bb7e5bd-4f96-4241-aaf8-eebfac03db45" providerId="ADAL" clId="{9FB1A197-F59D-45AB-B8DC-14106AE3FC1A}"/>
    <pc:docChg chg="modSld sldOrd">
      <pc:chgData name="Ahmad Nazrin Bin Md Yusof" userId="4bb7e5bd-4f96-4241-aaf8-eebfac03db45" providerId="ADAL" clId="{9FB1A197-F59D-45AB-B8DC-14106AE3FC1A}" dt="2025-11-24T05:14:22.701" v="1"/>
      <pc:docMkLst>
        <pc:docMk/>
      </pc:docMkLst>
      <pc:sldChg chg="ord">
        <pc:chgData name="Ahmad Nazrin Bin Md Yusof" userId="4bb7e5bd-4f96-4241-aaf8-eebfac03db45" providerId="ADAL" clId="{9FB1A197-F59D-45AB-B8DC-14106AE3FC1A}" dt="2025-11-24T05:14:22.701" v="1"/>
        <pc:sldMkLst>
          <pc:docMk/>
          <pc:sldMk cId="2564145546" sldId="196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Current1</c:v>
                </c:pt>
              </c:strCache>
            </c:strRef>
          </c:tx>
          <c:spPr>
            <a:ln w="38100"/>
          </c:spPr>
          <c:marker>
            <c:symbol val="circle"/>
            <c:size val="20"/>
            <c:spPr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Mac</c:v>
                </c:pt>
                <c:pt idx="3">
                  <c:v>Jun</c:v>
                </c:pt>
                <c:pt idx="4">
                  <c:v>Jul</c:v>
                </c:pt>
                <c:pt idx="5">
                  <c:v>Aug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78</c:v>
                </c:pt>
                <c:pt idx="1">
                  <c:v>85</c:v>
                </c:pt>
                <c:pt idx="2">
                  <c:v>89</c:v>
                </c:pt>
                <c:pt idx="3">
                  <c:v>87</c:v>
                </c:pt>
                <c:pt idx="4">
                  <c:v>85</c:v>
                </c:pt>
                <c:pt idx="5">
                  <c:v>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E0-4E34-9268-D07514183E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Current2</c:v>
                </c:pt>
              </c:strCache>
            </c:strRef>
          </c:tx>
          <c:spPr>
            <a:ln w="38100"/>
          </c:spPr>
          <c:marker>
            <c:symbol val="circle"/>
            <c:size val="20"/>
            <c:spPr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c:spPr>
          </c:marker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Mac</c:v>
                </c:pt>
                <c:pt idx="3">
                  <c:v>Jun</c:v>
                </c:pt>
                <c:pt idx="4">
                  <c:v>Jul</c:v>
                </c:pt>
                <c:pt idx="5">
                  <c:v>Aug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90</c:v>
                </c:pt>
                <c:pt idx="1">
                  <c:v>85</c:v>
                </c:pt>
                <c:pt idx="2">
                  <c:v>80</c:v>
                </c:pt>
                <c:pt idx="3">
                  <c:v>78</c:v>
                </c:pt>
                <c:pt idx="4">
                  <c:v>85</c:v>
                </c:pt>
                <c:pt idx="5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8E0-4E34-9268-D07514183E4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Average</c:v>
                </c:pt>
              </c:strCache>
            </c:strRef>
          </c:tx>
          <c:spPr>
            <a:ln w="38100">
              <a:solidFill>
                <a:schemeClr val="accent3">
                  <a:shade val="95000"/>
                  <a:satMod val="105000"/>
                </a:schemeClr>
              </a:solidFill>
            </a:ln>
          </c:spPr>
          <c:marker>
            <c:symbol val="circle"/>
            <c:size val="20"/>
            <c:spPr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c:spPr>
          </c:marker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Mac</c:v>
                </c:pt>
                <c:pt idx="3">
                  <c:v>Jun</c:v>
                </c:pt>
                <c:pt idx="4">
                  <c:v>Jul</c:v>
                </c:pt>
                <c:pt idx="5">
                  <c:v>Aug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84</c:v>
                </c:pt>
                <c:pt idx="1">
                  <c:v>85</c:v>
                </c:pt>
                <c:pt idx="2">
                  <c:v>84.5</c:v>
                </c:pt>
                <c:pt idx="3">
                  <c:v>82.5</c:v>
                </c:pt>
                <c:pt idx="4">
                  <c:v>85</c:v>
                </c:pt>
                <c:pt idx="5">
                  <c:v>82.5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8E0-4E34-9268-D07514183E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751232"/>
        <c:axId val="292757504"/>
      </c:lineChart>
      <c:catAx>
        <c:axId val="29275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92757504"/>
        <c:crosses val="autoZero"/>
        <c:auto val="1"/>
        <c:lblAlgn val="ctr"/>
        <c:lblOffset val="100"/>
        <c:noMultiLvlLbl val="0"/>
      </c:catAx>
      <c:valAx>
        <c:axId val="292757504"/>
        <c:scaling>
          <c:orientation val="minMax"/>
          <c:max val="100"/>
          <c:min val="60"/>
        </c:scaling>
        <c:delete val="0"/>
        <c:axPos val="l"/>
        <c:majorGridlines>
          <c:spPr>
            <a:ln w="28575">
              <a:solidFill>
                <a:schemeClr val="bg1">
                  <a:lumMod val="85000"/>
                </a:schemeClr>
              </a:solidFill>
              <a:prstDash val="sysDot"/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92751232"/>
        <c:crosses val="autoZero"/>
        <c:crossBetween val="between"/>
      </c:valAx>
      <c:spPr>
        <a:ln w="31750">
          <a:noFill/>
        </a:ln>
      </c:spPr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NVA activity</c:v>
                </c:pt>
              </c:strCache>
            </c:strRef>
          </c:tx>
          <c:spPr>
            <a:ln w="38100"/>
          </c:spPr>
          <c:invertIfNegative val="0"/>
          <c:cat>
            <c:strRef>
              <c:f>Sheet1!$A$2:$A$7</c:f>
              <c:strCache>
                <c:ptCount val="6"/>
                <c:pt idx="0">
                  <c:v>Tester readiness</c:v>
                </c:pt>
                <c:pt idx="1">
                  <c:v>Test set up</c:v>
                </c:pt>
                <c:pt idx="2">
                  <c:v>Analyze test result</c:v>
                </c:pt>
                <c:pt idx="3">
                  <c:v>Checking against standard</c:v>
                </c:pt>
                <c:pt idx="4">
                  <c:v>No spare part</c:v>
                </c:pt>
                <c:pt idx="5">
                  <c:v>Incorrect sample size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78</c:v>
                </c:pt>
                <c:pt idx="1">
                  <c:v>68</c:v>
                </c:pt>
                <c:pt idx="2">
                  <c:v>60</c:v>
                </c:pt>
                <c:pt idx="3">
                  <c:v>55</c:v>
                </c:pt>
                <c:pt idx="4">
                  <c:v>40</c:v>
                </c:pt>
                <c:pt idx="5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73-448D-8C0D-B5E15CB570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NVA necessary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Tester readiness</c:v>
                </c:pt>
                <c:pt idx="1">
                  <c:v>Test set up</c:v>
                </c:pt>
                <c:pt idx="2">
                  <c:v>Analyze test result</c:v>
                </c:pt>
                <c:pt idx="3">
                  <c:v>Checking against standard</c:v>
                </c:pt>
                <c:pt idx="4">
                  <c:v>No spare part</c:v>
                </c:pt>
                <c:pt idx="5">
                  <c:v>Incorrect sample size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20</c:v>
                </c:pt>
                <c:pt idx="1">
                  <c:v>15</c:v>
                </c:pt>
                <c:pt idx="2">
                  <c:v>10</c:v>
                </c:pt>
                <c:pt idx="3">
                  <c:v>0</c:v>
                </c:pt>
                <c:pt idx="4">
                  <c:v>10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46-40FA-81BA-7ED353EB2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92751232"/>
        <c:axId val="292757504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Count</c:v>
                </c:pt>
              </c:strCache>
            </c:strRef>
          </c:tx>
          <c:marker>
            <c:symbol val="circle"/>
            <c:size val="20"/>
          </c:marker>
          <c:cat>
            <c:strRef>
              <c:f>Sheet1!$A$2:$A$7</c:f>
              <c:strCache>
                <c:ptCount val="6"/>
                <c:pt idx="0">
                  <c:v>Tester readiness</c:v>
                </c:pt>
                <c:pt idx="1">
                  <c:v>Test set up</c:v>
                </c:pt>
                <c:pt idx="2">
                  <c:v>Analyze test result</c:v>
                </c:pt>
                <c:pt idx="3">
                  <c:v>Checking against standard</c:v>
                </c:pt>
                <c:pt idx="4">
                  <c:v>No spare part</c:v>
                </c:pt>
                <c:pt idx="5">
                  <c:v>Incorrect sample size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5</c:v>
                </c:pt>
                <c:pt idx="1">
                  <c:v>3</c:v>
                </c:pt>
                <c:pt idx="2">
                  <c:v>10</c:v>
                </c:pt>
                <c:pt idx="3">
                  <c:v>8</c:v>
                </c:pt>
                <c:pt idx="4">
                  <c:v>2</c:v>
                </c:pt>
                <c:pt idx="5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073-448D-8C0D-B5E15CB570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53872976"/>
        <c:axId val="974293872"/>
      </c:lineChart>
      <c:catAx>
        <c:axId val="29275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92757504"/>
        <c:crosses val="autoZero"/>
        <c:auto val="1"/>
        <c:lblAlgn val="ctr"/>
        <c:lblOffset val="100"/>
        <c:noMultiLvlLbl val="0"/>
      </c:catAx>
      <c:valAx>
        <c:axId val="292757504"/>
        <c:scaling>
          <c:orientation val="minMax"/>
        </c:scaling>
        <c:delete val="0"/>
        <c:axPos val="l"/>
        <c:majorGridlines>
          <c:spPr>
            <a:ln w="28575">
              <a:solidFill>
                <a:schemeClr val="bg1">
                  <a:lumMod val="85000"/>
                </a:schemeClr>
              </a:solidFill>
              <a:prstDash val="sysDot"/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92751232"/>
        <c:crosses val="autoZero"/>
        <c:crossBetween val="between"/>
      </c:valAx>
      <c:valAx>
        <c:axId val="9742938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1253872976"/>
        <c:crosses val="max"/>
        <c:crossBetween val="between"/>
      </c:valAx>
      <c:catAx>
        <c:axId val="12538729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74293872"/>
        <c:crosses val="autoZero"/>
        <c:auto val="1"/>
        <c:lblAlgn val="ctr"/>
        <c:lblOffset val="100"/>
        <c:noMultiLvlLbl val="0"/>
      </c:catAx>
      <c:spPr>
        <a:ln w="31750">
          <a:noFill/>
        </a:ln>
      </c:spPr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</c:v>
                </c:pt>
              </c:strCache>
            </c:strRef>
          </c:tx>
          <c:spPr>
            <a:ln w="38100"/>
          </c:spPr>
          <c:marker>
            <c:symbol val="circle"/>
            <c:size val="20"/>
            <c:spPr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c:spPr>
          </c:marker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Mac</c:v>
                </c:pt>
                <c:pt idx="3">
                  <c:v>Jun</c:v>
                </c:pt>
                <c:pt idx="4">
                  <c:v>Jul</c:v>
                </c:pt>
                <c:pt idx="5">
                  <c:v>Aug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78</c:v>
                </c:pt>
                <c:pt idx="1">
                  <c:v>85</c:v>
                </c:pt>
                <c:pt idx="2">
                  <c:v>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B9-424F-899F-9B36F2B77D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Desired</c:v>
                </c:pt>
              </c:strCache>
            </c:strRef>
          </c:tx>
          <c:spPr>
            <a:ln w="38100"/>
          </c:spPr>
          <c:marker>
            <c:symbol val="circle"/>
            <c:size val="20"/>
            <c:spPr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c:spPr>
          </c:marker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Mac</c:v>
                </c:pt>
                <c:pt idx="3">
                  <c:v>Jun</c:v>
                </c:pt>
                <c:pt idx="4">
                  <c:v>Jul</c:v>
                </c:pt>
                <c:pt idx="5">
                  <c:v>Aug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CB9-424F-899F-9B36F2B77D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Improved</c:v>
                </c:pt>
              </c:strCache>
            </c:strRef>
          </c:tx>
          <c:spPr>
            <a:ln w="38100">
              <a:solidFill>
                <a:schemeClr val="accent3">
                  <a:shade val="95000"/>
                  <a:satMod val="105000"/>
                </a:schemeClr>
              </a:solidFill>
            </a:ln>
          </c:spPr>
          <c:marker>
            <c:symbol val="circle"/>
            <c:size val="20"/>
            <c:spPr>
              <a:ln w="38100">
                <a:solidFill>
                  <a:schemeClr val="accent3">
                    <a:lumMod val="60000"/>
                    <a:lumOff val="40000"/>
                  </a:schemeClr>
                </a:solidFill>
              </a:ln>
            </c:spPr>
          </c:marker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Mac</c:v>
                </c:pt>
                <c:pt idx="3">
                  <c:v>Jun</c:v>
                </c:pt>
                <c:pt idx="4">
                  <c:v>Jul</c:v>
                </c:pt>
                <c:pt idx="5">
                  <c:v>Aug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3">
                  <c:v>90</c:v>
                </c:pt>
                <c:pt idx="4">
                  <c:v>92</c:v>
                </c:pt>
                <c:pt idx="5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CB9-424F-899F-9B36F2B77D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92751232"/>
        <c:axId val="292757504"/>
      </c:lineChart>
      <c:catAx>
        <c:axId val="29275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92757504"/>
        <c:crosses val="autoZero"/>
        <c:auto val="1"/>
        <c:lblAlgn val="ctr"/>
        <c:lblOffset val="100"/>
        <c:noMultiLvlLbl val="0"/>
      </c:catAx>
      <c:valAx>
        <c:axId val="292757504"/>
        <c:scaling>
          <c:orientation val="minMax"/>
          <c:max val="100"/>
          <c:min val="60"/>
        </c:scaling>
        <c:delete val="0"/>
        <c:axPos val="l"/>
        <c:majorGridlines>
          <c:spPr>
            <a:ln w="28575">
              <a:solidFill>
                <a:schemeClr val="bg1">
                  <a:lumMod val="85000"/>
                </a:schemeClr>
              </a:solidFill>
              <a:prstDash val="sysDot"/>
            </a:ln>
          </c:spPr>
        </c:majorGridlines>
        <c:numFmt formatCode="General" sourceLinked="1"/>
        <c:majorTickMark val="none"/>
        <c:minorTickMark val="none"/>
        <c:tickLblPos val="nextTo"/>
        <c:spPr>
          <a:ln>
            <a:noFill/>
          </a:ln>
        </c:spPr>
        <c:crossAx val="292751232"/>
        <c:crosses val="autoZero"/>
        <c:crossBetween val="between"/>
      </c:valAx>
      <c:spPr>
        <a:ln w="31750">
          <a:noFill/>
        </a:ln>
      </c:spPr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4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6288E4-B288-43E8-9196-F755410D6534}" type="doc">
      <dgm:prSet loTypeId="urn:microsoft.com/office/officeart/2005/8/layout/hierarchy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120D93F-470C-45FE-8A50-3594CEA1D5CC}">
      <dgm:prSet phldrT="[Text]" custT="1"/>
      <dgm:spPr/>
      <dgm:t>
        <a:bodyPr/>
        <a:lstStyle/>
        <a:p>
          <a:r>
            <a:rPr lang="en-US" sz="1100" dirty="0" err="1"/>
            <a:t>Xxx</a:t>
          </a:r>
          <a:endParaRPr lang="en-US" sz="1100" dirty="0"/>
        </a:p>
        <a:p>
          <a:r>
            <a:rPr lang="en-US" sz="1100" dirty="0"/>
            <a:t>(Project sponsor)</a:t>
          </a:r>
        </a:p>
      </dgm:t>
    </dgm:pt>
    <dgm:pt modelId="{5720CEA0-6897-48DA-AF3F-FEF8AF848965}" type="parTrans" cxnId="{3C71D432-7E1D-45E7-907A-48D62577E115}">
      <dgm:prSet/>
      <dgm:spPr/>
      <dgm:t>
        <a:bodyPr/>
        <a:lstStyle/>
        <a:p>
          <a:endParaRPr lang="en-US" sz="1600"/>
        </a:p>
      </dgm:t>
    </dgm:pt>
    <dgm:pt modelId="{B038ED30-5DFD-4BAD-80AC-42385CDBF33E}" type="sibTrans" cxnId="{3C71D432-7E1D-45E7-907A-48D62577E115}">
      <dgm:prSet/>
      <dgm:spPr/>
      <dgm:t>
        <a:bodyPr/>
        <a:lstStyle/>
        <a:p>
          <a:endParaRPr lang="en-US" sz="1600"/>
        </a:p>
      </dgm:t>
    </dgm:pt>
    <dgm:pt modelId="{57873813-8250-4467-A67D-B8F25864BE92}">
      <dgm:prSet phldrT="[Text]" custT="1"/>
      <dgm:spPr/>
      <dgm:t>
        <a:bodyPr/>
        <a:lstStyle/>
        <a:p>
          <a:r>
            <a:rPr lang="en-US" sz="1100" dirty="0" err="1"/>
            <a:t>Xxx</a:t>
          </a:r>
          <a:r>
            <a:rPr lang="en-US" sz="1100" dirty="0"/>
            <a:t> (Champion)</a:t>
          </a:r>
        </a:p>
      </dgm:t>
    </dgm:pt>
    <dgm:pt modelId="{034463F1-6E52-4D8F-8883-2E385DB9D7DB}" type="parTrans" cxnId="{C49E338B-1A12-4CE1-AFEB-CDA664C4F01B}">
      <dgm:prSet/>
      <dgm:spPr/>
      <dgm:t>
        <a:bodyPr/>
        <a:lstStyle/>
        <a:p>
          <a:endParaRPr lang="en-US" sz="1600"/>
        </a:p>
      </dgm:t>
    </dgm:pt>
    <dgm:pt modelId="{881BE222-B474-40E6-ABD3-94CA3BD4F63A}" type="sibTrans" cxnId="{C49E338B-1A12-4CE1-AFEB-CDA664C4F01B}">
      <dgm:prSet/>
      <dgm:spPr/>
      <dgm:t>
        <a:bodyPr/>
        <a:lstStyle/>
        <a:p>
          <a:endParaRPr lang="en-US" sz="1600"/>
        </a:p>
      </dgm:t>
    </dgm:pt>
    <dgm:pt modelId="{70FE69C8-CCA4-4CED-A030-94EC33253ED0}">
      <dgm:prSet phldrT="[Text]" custT="1"/>
      <dgm:spPr/>
      <dgm:t>
        <a:bodyPr/>
        <a:lstStyle/>
        <a:p>
          <a:r>
            <a:rPr lang="en-US" sz="1100" dirty="0" err="1"/>
            <a:t>Xxx</a:t>
          </a:r>
          <a:r>
            <a:rPr lang="en-US" sz="1100" dirty="0"/>
            <a:t> (Project leader)</a:t>
          </a:r>
        </a:p>
      </dgm:t>
    </dgm:pt>
    <dgm:pt modelId="{53FC0A7A-C40E-4E1E-B5B7-3DF04CA25F81}" type="parTrans" cxnId="{53816E33-3776-4F59-97E7-2BED0CC26B97}">
      <dgm:prSet/>
      <dgm:spPr/>
      <dgm:t>
        <a:bodyPr/>
        <a:lstStyle/>
        <a:p>
          <a:endParaRPr lang="en-US" sz="1600"/>
        </a:p>
      </dgm:t>
    </dgm:pt>
    <dgm:pt modelId="{60F75F2B-A819-4006-B14A-6E92019FABA8}" type="sibTrans" cxnId="{53816E33-3776-4F59-97E7-2BED0CC26B97}">
      <dgm:prSet/>
      <dgm:spPr/>
      <dgm:t>
        <a:bodyPr/>
        <a:lstStyle/>
        <a:p>
          <a:endParaRPr lang="en-US" sz="1600"/>
        </a:p>
      </dgm:t>
    </dgm:pt>
    <dgm:pt modelId="{D4E16D20-B830-49A9-93F8-A1BCA42EE013}">
      <dgm:prSet phldrT="[Text]" custT="1"/>
      <dgm:spPr/>
      <dgm:t>
        <a:bodyPr/>
        <a:lstStyle/>
        <a:p>
          <a:r>
            <a:rPr lang="en-US" sz="900" dirty="0" err="1"/>
            <a:t>Xxx</a:t>
          </a:r>
          <a:r>
            <a:rPr lang="en-US" sz="900" dirty="0"/>
            <a:t> (Team member)</a:t>
          </a:r>
        </a:p>
      </dgm:t>
    </dgm:pt>
    <dgm:pt modelId="{782C1CEF-C965-4E4C-87B1-E2F7FDDF7C86}" type="parTrans" cxnId="{09F2C0D1-5299-4E8C-A9CE-93A26CB57CEE}">
      <dgm:prSet/>
      <dgm:spPr/>
      <dgm:t>
        <a:bodyPr/>
        <a:lstStyle/>
        <a:p>
          <a:endParaRPr lang="en-US" sz="1600"/>
        </a:p>
      </dgm:t>
    </dgm:pt>
    <dgm:pt modelId="{CD7158DC-4080-4051-BA8E-B29977A7B5C4}" type="sibTrans" cxnId="{09F2C0D1-5299-4E8C-A9CE-93A26CB57CEE}">
      <dgm:prSet/>
      <dgm:spPr/>
      <dgm:t>
        <a:bodyPr/>
        <a:lstStyle/>
        <a:p>
          <a:endParaRPr lang="en-US" sz="1600"/>
        </a:p>
      </dgm:t>
    </dgm:pt>
    <dgm:pt modelId="{3828F743-0726-4CF2-B30E-2CF0CA6BCF16}">
      <dgm:prSet phldrT="[Text]" custT="1"/>
      <dgm:spPr/>
      <dgm:t>
        <a:bodyPr/>
        <a:lstStyle/>
        <a:p>
          <a:r>
            <a:rPr lang="en-US" sz="900" dirty="0" err="1"/>
            <a:t>Xxx</a:t>
          </a:r>
          <a:r>
            <a:rPr lang="en-US" sz="900" dirty="0"/>
            <a:t> (Team member)</a:t>
          </a:r>
        </a:p>
      </dgm:t>
    </dgm:pt>
    <dgm:pt modelId="{671401EC-3328-4C4E-A9FF-DBCCF18CF3F1}" type="parTrans" cxnId="{533BB4DD-AB53-4831-B09F-50330CE74331}">
      <dgm:prSet/>
      <dgm:spPr/>
      <dgm:t>
        <a:bodyPr/>
        <a:lstStyle/>
        <a:p>
          <a:endParaRPr lang="en-US" sz="1600"/>
        </a:p>
      </dgm:t>
    </dgm:pt>
    <dgm:pt modelId="{A560ACBF-6C58-4C3B-9D30-88D107B2C455}" type="sibTrans" cxnId="{533BB4DD-AB53-4831-B09F-50330CE74331}">
      <dgm:prSet/>
      <dgm:spPr/>
      <dgm:t>
        <a:bodyPr/>
        <a:lstStyle/>
        <a:p>
          <a:endParaRPr lang="en-US" sz="1600"/>
        </a:p>
      </dgm:t>
    </dgm:pt>
    <dgm:pt modelId="{A4623890-FD94-474A-894B-A0BDAC5FA910}" type="pres">
      <dgm:prSet presAssocID="{1A6288E4-B288-43E8-9196-F755410D653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D2D452D-167F-4AED-A633-443CB631258B}" type="pres">
      <dgm:prSet presAssocID="{A120D93F-470C-45FE-8A50-3594CEA1D5CC}" presName="hierRoot1" presStyleCnt="0"/>
      <dgm:spPr/>
    </dgm:pt>
    <dgm:pt modelId="{EFCBEF33-066C-4A13-8FAB-36FA2638D749}" type="pres">
      <dgm:prSet presAssocID="{A120D93F-470C-45FE-8A50-3594CEA1D5CC}" presName="composite" presStyleCnt="0"/>
      <dgm:spPr/>
    </dgm:pt>
    <dgm:pt modelId="{DA4CAB94-F2BB-484E-A472-C4E0AA7C04BD}" type="pres">
      <dgm:prSet presAssocID="{A120D93F-470C-45FE-8A50-3594CEA1D5CC}" presName="background" presStyleLbl="node0" presStyleIdx="0" presStyleCnt="1"/>
      <dgm:spPr/>
    </dgm:pt>
    <dgm:pt modelId="{A4AF04B9-ADD0-454D-BC5A-D455A49FB60D}" type="pres">
      <dgm:prSet presAssocID="{A120D93F-470C-45FE-8A50-3594CEA1D5CC}" presName="text" presStyleLbl="fgAcc0" presStyleIdx="0" presStyleCnt="1" custScaleX="74838" custScaleY="50905" custLinFactNeighborX="864" custLinFactNeighborY="-1497">
        <dgm:presLayoutVars>
          <dgm:chPref val="3"/>
        </dgm:presLayoutVars>
      </dgm:prSet>
      <dgm:spPr/>
    </dgm:pt>
    <dgm:pt modelId="{342F77C1-D416-46D5-ADBE-2A0EBB5C219F}" type="pres">
      <dgm:prSet presAssocID="{A120D93F-470C-45FE-8A50-3594CEA1D5CC}" presName="hierChild2" presStyleCnt="0"/>
      <dgm:spPr/>
    </dgm:pt>
    <dgm:pt modelId="{A23DE4A7-E718-4B0B-BDD0-EB0B8D2E1149}" type="pres">
      <dgm:prSet presAssocID="{034463F1-6E52-4D8F-8883-2E385DB9D7DB}" presName="Name10" presStyleLbl="parChTrans1D2" presStyleIdx="0" presStyleCnt="1"/>
      <dgm:spPr/>
    </dgm:pt>
    <dgm:pt modelId="{852366CC-A3D9-49CB-889D-59E10DFF75E2}" type="pres">
      <dgm:prSet presAssocID="{57873813-8250-4467-A67D-B8F25864BE92}" presName="hierRoot2" presStyleCnt="0"/>
      <dgm:spPr/>
    </dgm:pt>
    <dgm:pt modelId="{68740434-D06C-4DAC-9858-6BD997A99C4A}" type="pres">
      <dgm:prSet presAssocID="{57873813-8250-4467-A67D-B8F25864BE92}" presName="composite2" presStyleCnt="0"/>
      <dgm:spPr/>
    </dgm:pt>
    <dgm:pt modelId="{42EDAA64-27B8-4516-BD16-C71B6147C5BB}" type="pres">
      <dgm:prSet presAssocID="{57873813-8250-4467-A67D-B8F25864BE92}" presName="background2" presStyleLbl="node2" presStyleIdx="0" presStyleCnt="1"/>
      <dgm:spPr/>
    </dgm:pt>
    <dgm:pt modelId="{E5656F4D-FD6F-49E8-BC1F-890928F75233}" type="pres">
      <dgm:prSet presAssocID="{57873813-8250-4467-A67D-B8F25864BE92}" presName="text2" presStyleLbl="fgAcc2" presStyleIdx="0" presStyleCnt="1" custScaleX="74838" custScaleY="50905" custLinFactNeighborX="864" custLinFactNeighborY="-1497">
        <dgm:presLayoutVars>
          <dgm:chPref val="3"/>
        </dgm:presLayoutVars>
      </dgm:prSet>
      <dgm:spPr/>
    </dgm:pt>
    <dgm:pt modelId="{9DF8DFB0-3C72-4093-9616-25331F933656}" type="pres">
      <dgm:prSet presAssocID="{57873813-8250-4467-A67D-B8F25864BE92}" presName="hierChild3" presStyleCnt="0"/>
      <dgm:spPr/>
    </dgm:pt>
    <dgm:pt modelId="{FA421887-B7A8-483F-BB88-B257EC9C681D}" type="pres">
      <dgm:prSet presAssocID="{53FC0A7A-C40E-4E1E-B5B7-3DF04CA25F81}" presName="Name17" presStyleLbl="parChTrans1D3" presStyleIdx="0" presStyleCnt="1"/>
      <dgm:spPr/>
    </dgm:pt>
    <dgm:pt modelId="{CD0A6F7A-5FB1-4431-AF4A-2E5514AFC155}" type="pres">
      <dgm:prSet presAssocID="{70FE69C8-CCA4-4CED-A030-94EC33253ED0}" presName="hierRoot3" presStyleCnt="0"/>
      <dgm:spPr/>
    </dgm:pt>
    <dgm:pt modelId="{B0623CB0-D2FA-41A3-96D0-73A2C61E8167}" type="pres">
      <dgm:prSet presAssocID="{70FE69C8-CCA4-4CED-A030-94EC33253ED0}" presName="composite3" presStyleCnt="0"/>
      <dgm:spPr/>
    </dgm:pt>
    <dgm:pt modelId="{7EA0EA1C-8B29-423A-8F9E-A1245064082B}" type="pres">
      <dgm:prSet presAssocID="{70FE69C8-CCA4-4CED-A030-94EC33253ED0}" presName="background3" presStyleLbl="node3" presStyleIdx="0" presStyleCnt="1"/>
      <dgm:spPr/>
    </dgm:pt>
    <dgm:pt modelId="{AE89022F-4D35-47BF-AE13-6A6D57EEFBD0}" type="pres">
      <dgm:prSet presAssocID="{70FE69C8-CCA4-4CED-A030-94EC33253ED0}" presName="text3" presStyleLbl="fgAcc3" presStyleIdx="0" presStyleCnt="1" custScaleX="74838" custScaleY="50905" custLinFactNeighborX="864" custLinFactNeighborY="-1497">
        <dgm:presLayoutVars>
          <dgm:chPref val="3"/>
        </dgm:presLayoutVars>
      </dgm:prSet>
      <dgm:spPr/>
    </dgm:pt>
    <dgm:pt modelId="{75163F18-6C90-4254-B434-69209BD89F36}" type="pres">
      <dgm:prSet presAssocID="{70FE69C8-CCA4-4CED-A030-94EC33253ED0}" presName="hierChild4" presStyleCnt="0"/>
      <dgm:spPr/>
    </dgm:pt>
    <dgm:pt modelId="{67ADB5EB-6273-4DC5-A1D9-71B0F5207C4A}" type="pres">
      <dgm:prSet presAssocID="{782C1CEF-C965-4E4C-87B1-E2F7FDDF7C86}" presName="Name23" presStyleLbl="parChTrans1D4" presStyleIdx="0" presStyleCnt="2"/>
      <dgm:spPr/>
    </dgm:pt>
    <dgm:pt modelId="{C6ED6697-9AC1-4252-BBD0-9C26D58067D8}" type="pres">
      <dgm:prSet presAssocID="{D4E16D20-B830-49A9-93F8-A1BCA42EE013}" presName="hierRoot4" presStyleCnt="0"/>
      <dgm:spPr/>
    </dgm:pt>
    <dgm:pt modelId="{AA68CB4F-B9CB-42FA-9832-0784C68107C8}" type="pres">
      <dgm:prSet presAssocID="{D4E16D20-B830-49A9-93F8-A1BCA42EE013}" presName="composite4" presStyleCnt="0"/>
      <dgm:spPr/>
    </dgm:pt>
    <dgm:pt modelId="{B3C47C09-A869-4CC0-A29F-1AD1852E1E4B}" type="pres">
      <dgm:prSet presAssocID="{D4E16D20-B830-49A9-93F8-A1BCA42EE013}" presName="background4" presStyleLbl="node4" presStyleIdx="0" presStyleCnt="2"/>
      <dgm:spPr/>
    </dgm:pt>
    <dgm:pt modelId="{E08D00E6-1B46-4279-9D82-1912B3CA06E7}" type="pres">
      <dgm:prSet presAssocID="{D4E16D20-B830-49A9-93F8-A1BCA42EE013}" presName="text4" presStyleLbl="fgAcc4" presStyleIdx="0" presStyleCnt="2" custScaleX="74838" custScaleY="50905" custLinFactNeighborX="864" custLinFactNeighborY="-1497">
        <dgm:presLayoutVars>
          <dgm:chPref val="3"/>
        </dgm:presLayoutVars>
      </dgm:prSet>
      <dgm:spPr/>
    </dgm:pt>
    <dgm:pt modelId="{21FE1DDA-143D-4FD6-AD83-71681849DAFC}" type="pres">
      <dgm:prSet presAssocID="{D4E16D20-B830-49A9-93F8-A1BCA42EE013}" presName="hierChild5" presStyleCnt="0"/>
      <dgm:spPr/>
    </dgm:pt>
    <dgm:pt modelId="{D7FCF1CE-11DE-44C3-9FB9-7F92ADCCBD6C}" type="pres">
      <dgm:prSet presAssocID="{671401EC-3328-4C4E-A9FF-DBCCF18CF3F1}" presName="Name23" presStyleLbl="parChTrans1D4" presStyleIdx="1" presStyleCnt="2"/>
      <dgm:spPr/>
    </dgm:pt>
    <dgm:pt modelId="{D4A2519E-BD59-4B2F-8DF7-EE7D96FCCF70}" type="pres">
      <dgm:prSet presAssocID="{3828F743-0726-4CF2-B30E-2CF0CA6BCF16}" presName="hierRoot4" presStyleCnt="0"/>
      <dgm:spPr/>
    </dgm:pt>
    <dgm:pt modelId="{CB2346A6-8402-4364-84B9-C43B2178AC69}" type="pres">
      <dgm:prSet presAssocID="{3828F743-0726-4CF2-B30E-2CF0CA6BCF16}" presName="composite4" presStyleCnt="0"/>
      <dgm:spPr/>
    </dgm:pt>
    <dgm:pt modelId="{92D4429A-EFA3-46B8-AFFB-E9546E699EE5}" type="pres">
      <dgm:prSet presAssocID="{3828F743-0726-4CF2-B30E-2CF0CA6BCF16}" presName="background4" presStyleLbl="node4" presStyleIdx="1" presStyleCnt="2"/>
      <dgm:spPr/>
    </dgm:pt>
    <dgm:pt modelId="{BA4C23C7-BAEE-486D-9D8D-6B7DBEEDC349}" type="pres">
      <dgm:prSet presAssocID="{3828F743-0726-4CF2-B30E-2CF0CA6BCF16}" presName="text4" presStyleLbl="fgAcc4" presStyleIdx="1" presStyleCnt="2" custScaleX="74838" custScaleY="50905" custLinFactNeighborX="864" custLinFactNeighborY="-1497">
        <dgm:presLayoutVars>
          <dgm:chPref val="3"/>
        </dgm:presLayoutVars>
      </dgm:prSet>
      <dgm:spPr/>
    </dgm:pt>
    <dgm:pt modelId="{A73793FC-4866-441C-A322-C02D05E910CD}" type="pres">
      <dgm:prSet presAssocID="{3828F743-0726-4CF2-B30E-2CF0CA6BCF16}" presName="hierChild5" presStyleCnt="0"/>
      <dgm:spPr/>
    </dgm:pt>
  </dgm:ptLst>
  <dgm:cxnLst>
    <dgm:cxn modelId="{83E77C15-88C4-485D-B12A-F6643D2C6DDE}" type="presOf" srcId="{53FC0A7A-C40E-4E1E-B5B7-3DF04CA25F81}" destId="{FA421887-B7A8-483F-BB88-B257EC9C681D}" srcOrd="0" destOrd="0" presId="urn:microsoft.com/office/officeart/2005/8/layout/hierarchy1"/>
    <dgm:cxn modelId="{E33C511B-5F14-493A-9B1A-3BB45EFA6079}" type="presOf" srcId="{034463F1-6E52-4D8F-8883-2E385DB9D7DB}" destId="{A23DE4A7-E718-4B0B-BDD0-EB0B8D2E1149}" srcOrd="0" destOrd="0" presId="urn:microsoft.com/office/officeart/2005/8/layout/hierarchy1"/>
    <dgm:cxn modelId="{A69BED1C-7E2A-491E-9FD5-6D105EDC8F3E}" type="presOf" srcId="{70FE69C8-CCA4-4CED-A030-94EC33253ED0}" destId="{AE89022F-4D35-47BF-AE13-6A6D57EEFBD0}" srcOrd="0" destOrd="0" presId="urn:microsoft.com/office/officeart/2005/8/layout/hierarchy1"/>
    <dgm:cxn modelId="{B39D962F-1788-4EA2-827B-74A2F3E37116}" type="presOf" srcId="{3828F743-0726-4CF2-B30E-2CF0CA6BCF16}" destId="{BA4C23C7-BAEE-486D-9D8D-6B7DBEEDC349}" srcOrd="0" destOrd="0" presId="urn:microsoft.com/office/officeart/2005/8/layout/hierarchy1"/>
    <dgm:cxn modelId="{3C71D432-7E1D-45E7-907A-48D62577E115}" srcId="{1A6288E4-B288-43E8-9196-F755410D6534}" destId="{A120D93F-470C-45FE-8A50-3594CEA1D5CC}" srcOrd="0" destOrd="0" parTransId="{5720CEA0-6897-48DA-AF3F-FEF8AF848965}" sibTransId="{B038ED30-5DFD-4BAD-80AC-42385CDBF33E}"/>
    <dgm:cxn modelId="{53816E33-3776-4F59-97E7-2BED0CC26B97}" srcId="{57873813-8250-4467-A67D-B8F25864BE92}" destId="{70FE69C8-CCA4-4CED-A030-94EC33253ED0}" srcOrd="0" destOrd="0" parTransId="{53FC0A7A-C40E-4E1E-B5B7-3DF04CA25F81}" sibTransId="{60F75F2B-A819-4006-B14A-6E92019FABA8}"/>
    <dgm:cxn modelId="{6EFCB849-E1B6-49CB-9A76-EBE82CE0CBA0}" type="presOf" srcId="{57873813-8250-4467-A67D-B8F25864BE92}" destId="{E5656F4D-FD6F-49E8-BC1F-890928F75233}" srcOrd="0" destOrd="0" presId="urn:microsoft.com/office/officeart/2005/8/layout/hierarchy1"/>
    <dgm:cxn modelId="{839CDD4C-EE38-4286-9492-4E57F7125F19}" type="presOf" srcId="{671401EC-3328-4C4E-A9FF-DBCCF18CF3F1}" destId="{D7FCF1CE-11DE-44C3-9FB9-7F92ADCCBD6C}" srcOrd="0" destOrd="0" presId="urn:microsoft.com/office/officeart/2005/8/layout/hierarchy1"/>
    <dgm:cxn modelId="{A8ABFA50-D29D-4BAC-AEB9-EE9D2D090478}" type="presOf" srcId="{1A6288E4-B288-43E8-9196-F755410D6534}" destId="{A4623890-FD94-474A-894B-A0BDAC5FA910}" srcOrd="0" destOrd="0" presId="urn:microsoft.com/office/officeart/2005/8/layout/hierarchy1"/>
    <dgm:cxn modelId="{83EA7153-EDAE-4E35-8D2E-064CE7DC9969}" type="presOf" srcId="{D4E16D20-B830-49A9-93F8-A1BCA42EE013}" destId="{E08D00E6-1B46-4279-9D82-1912B3CA06E7}" srcOrd="0" destOrd="0" presId="urn:microsoft.com/office/officeart/2005/8/layout/hierarchy1"/>
    <dgm:cxn modelId="{C49E338B-1A12-4CE1-AFEB-CDA664C4F01B}" srcId="{A120D93F-470C-45FE-8A50-3594CEA1D5CC}" destId="{57873813-8250-4467-A67D-B8F25864BE92}" srcOrd="0" destOrd="0" parTransId="{034463F1-6E52-4D8F-8883-2E385DB9D7DB}" sibTransId="{881BE222-B474-40E6-ABD3-94CA3BD4F63A}"/>
    <dgm:cxn modelId="{539F0CCD-C638-455E-8729-8EAFA8B6F482}" type="presOf" srcId="{A120D93F-470C-45FE-8A50-3594CEA1D5CC}" destId="{A4AF04B9-ADD0-454D-BC5A-D455A49FB60D}" srcOrd="0" destOrd="0" presId="urn:microsoft.com/office/officeart/2005/8/layout/hierarchy1"/>
    <dgm:cxn modelId="{09F2C0D1-5299-4E8C-A9CE-93A26CB57CEE}" srcId="{70FE69C8-CCA4-4CED-A030-94EC33253ED0}" destId="{D4E16D20-B830-49A9-93F8-A1BCA42EE013}" srcOrd="0" destOrd="0" parTransId="{782C1CEF-C965-4E4C-87B1-E2F7FDDF7C86}" sibTransId="{CD7158DC-4080-4051-BA8E-B29977A7B5C4}"/>
    <dgm:cxn modelId="{CEAC35D8-024E-4BB6-9565-476DFED7D584}" type="presOf" srcId="{782C1CEF-C965-4E4C-87B1-E2F7FDDF7C86}" destId="{67ADB5EB-6273-4DC5-A1D9-71B0F5207C4A}" srcOrd="0" destOrd="0" presId="urn:microsoft.com/office/officeart/2005/8/layout/hierarchy1"/>
    <dgm:cxn modelId="{533BB4DD-AB53-4831-B09F-50330CE74331}" srcId="{70FE69C8-CCA4-4CED-A030-94EC33253ED0}" destId="{3828F743-0726-4CF2-B30E-2CF0CA6BCF16}" srcOrd="1" destOrd="0" parTransId="{671401EC-3328-4C4E-A9FF-DBCCF18CF3F1}" sibTransId="{A560ACBF-6C58-4C3B-9D30-88D107B2C455}"/>
    <dgm:cxn modelId="{616CF715-C560-4151-9014-0FEE08578947}" type="presParOf" srcId="{A4623890-FD94-474A-894B-A0BDAC5FA910}" destId="{3D2D452D-167F-4AED-A633-443CB631258B}" srcOrd="0" destOrd="0" presId="urn:microsoft.com/office/officeart/2005/8/layout/hierarchy1"/>
    <dgm:cxn modelId="{4FFB7548-4C18-4299-B5F5-B359E57E9742}" type="presParOf" srcId="{3D2D452D-167F-4AED-A633-443CB631258B}" destId="{EFCBEF33-066C-4A13-8FAB-36FA2638D749}" srcOrd="0" destOrd="0" presId="urn:microsoft.com/office/officeart/2005/8/layout/hierarchy1"/>
    <dgm:cxn modelId="{8CDA46F2-BA64-444B-A6BD-E77D67D8AA6E}" type="presParOf" srcId="{EFCBEF33-066C-4A13-8FAB-36FA2638D749}" destId="{DA4CAB94-F2BB-484E-A472-C4E0AA7C04BD}" srcOrd="0" destOrd="0" presId="urn:microsoft.com/office/officeart/2005/8/layout/hierarchy1"/>
    <dgm:cxn modelId="{6BD18C6E-7F00-40AB-A9F6-62BFF620239C}" type="presParOf" srcId="{EFCBEF33-066C-4A13-8FAB-36FA2638D749}" destId="{A4AF04B9-ADD0-454D-BC5A-D455A49FB60D}" srcOrd="1" destOrd="0" presId="urn:microsoft.com/office/officeart/2005/8/layout/hierarchy1"/>
    <dgm:cxn modelId="{BF36248D-3E94-42B7-8940-0EB99C7E5C61}" type="presParOf" srcId="{3D2D452D-167F-4AED-A633-443CB631258B}" destId="{342F77C1-D416-46D5-ADBE-2A0EBB5C219F}" srcOrd="1" destOrd="0" presId="urn:microsoft.com/office/officeart/2005/8/layout/hierarchy1"/>
    <dgm:cxn modelId="{DCACD6D7-CFF8-42AA-AB22-1BAE1FF6B4DE}" type="presParOf" srcId="{342F77C1-D416-46D5-ADBE-2A0EBB5C219F}" destId="{A23DE4A7-E718-4B0B-BDD0-EB0B8D2E1149}" srcOrd="0" destOrd="0" presId="urn:microsoft.com/office/officeart/2005/8/layout/hierarchy1"/>
    <dgm:cxn modelId="{18EF9F4B-326D-4F79-AF0A-334BF3052FC9}" type="presParOf" srcId="{342F77C1-D416-46D5-ADBE-2A0EBB5C219F}" destId="{852366CC-A3D9-49CB-889D-59E10DFF75E2}" srcOrd="1" destOrd="0" presId="urn:microsoft.com/office/officeart/2005/8/layout/hierarchy1"/>
    <dgm:cxn modelId="{B586CF4A-D920-4B02-B626-1CCF42AE13C0}" type="presParOf" srcId="{852366CC-A3D9-49CB-889D-59E10DFF75E2}" destId="{68740434-D06C-4DAC-9858-6BD997A99C4A}" srcOrd="0" destOrd="0" presId="urn:microsoft.com/office/officeart/2005/8/layout/hierarchy1"/>
    <dgm:cxn modelId="{AB546879-A65D-4517-9EFF-A3DBD49F17CE}" type="presParOf" srcId="{68740434-D06C-4DAC-9858-6BD997A99C4A}" destId="{42EDAA64-27B8-4516-BD16-C71B6147C5BB}" srcOrd="0" destOrd="0" presId="urn:microsoft.com/office/officeart/2005/8/layout/hierarchy1"/>
    <dgm:cxn modelId="{04E8FDBD-4D98-42FB-866D-E54341D819D8}" type="presParOf" srcId="{68740434-D06C-4DAC-9858-6BD997A99C4A}" destId="{E5656F4D-FD6F-49E8-BC1F-890928F75233}" srcOrd="1" destOrd="0" presId="urn:microsoft.com/office/officeart/2005/8/layout/hierarchy1"/>
    <dgm:cxn modelId="{29AC22F5-E064-4178-A025-72DF3B7BE514}" type="presParOf" srcId="{852366CC-A3D9-49CB-889D-59E10DFF75E2}" destId="{9DF8DFB0-3C72-4093-9616-25331F933656}" srcOrd="1" destOrd="0" presId="urn:microsoft.com/office/officeart/2005/8/layout/hierarchy1"/>
    <dgm:cxn modelId="{BE53E33D-466B-4C15-811E-561172AEF4B2}" type="presParOf" srcId="{9DF8DFB0-3C72-4093-9616-25331F933656}" destId="{FA421887-B7A8-483F-BB88-B257EC9C681D}" srcOrd="0" destOrd="0" presId="urn:microsoft.com/office/officeart/2005/8/layout/hierarchy1"/>
    <dgm:cxn modelId="{E11E1C8B-60BC-4589-96EF-A959E5175C6D}" type="presParOf" srcId="{9DF8DFB0-3C72-4093-9616-25331F933656}" destId="{CD0A6F7A-5FB1-4431-AF4A-2E5514AFC155}" srcOrd="1" destOrd="0" presId="urn:microsoft.com/office/officeart/2005/8/layout/hierarchy1"/>
    <dgm:cxn modelId="{E43BA77F-7D7A-4BF5-A176-282F1EE2892D}" type="presParOf" srcId="{CD0A6F7A-5FB1-4431-AF4A-2E5514AFC155}" destId="{B0623CB0-D2FA-41A3-96D0-73A2C61E8167}" srcOrd="0" destOrd="0" presId="urn:microsoft.com/office/officeart/2005/8/layout/hierarchy1"/>
    <dgm:cxn modelId="{EA27A3EA-724F-4236-9865-243BB3161E2A}" type="presParOf" srcId="{B0623CB0-D2FA-41A3-96D0-73A2C61E8167}" destId="{7EA0EA1C-8B29-423A-8F9E-A1245064082B}" srcOrd="0" destOrd="0" presId="urn:microsoft.com/office/officeart/2005/8/layout/hierarchy1"/>
    <dgm:cxn modelId="{4B034A00-275E-44AA-B483-627F439EFABE}" type="presParOf" srcId="{B0623CB0-D2FA-41A3-96D0-73A2C61E8167}" destId="{AE89022F-4D35-47BF-AE13-6A6D57EEFBD0}" srcOrd="1" destOrd="0" presId="urn:microsoft.com/office/officeart/2005/8/layout/hierarchy1"/>
    <dgm:cxn modelId="{B2408ABA-0939-42C1-86A8-2DD2E7D6ADDB}" type="presParOf" srcId="{CD0A6F7A-5FB1-4431-AF4A-2E5514AFC155}" destId="{75163F18-6C90-4254-B434-69209BD89F36}" srcOrd="1" destOrd="0" presId="urn:microsoft.com/office/officeart/2005/8/layout/hierarchy1"/>
    <dgm:cxn modelId="{CA267F65-4A33-4671-87B1-80562BA9DD95}" type="presParOf" srcId="{75163F18-6C90-4254-B434-69209BD89F36}" destId="{67ADB5EB-6273-4DC5-A1D9-71B0F5207C4A}" srcOrd="0" destOrd="0" presId="urn:microsoft.com/office/officeart/2005/8/layout/hierarchy1"/>
    <dgm:cxn modelId="{58571593-FEA8-44D4-BA3D-721AC78B9684}" type="presParOf" srcId="{75163F18-6C90-4254-B434-69209BD89F36}" destId="{C6ED6697-9AC1-4252-BBD0-9C26D58067D8}" srcOrd="1" destOrd="0" presId="urn:microsoft.com/office/officeart/2005/8/layout/hierarchy1"/>
    <dgm:cxn modelId="{20066B0F-43FC-4438-A970-A9DA7A6C75D8}" type="presParOf" srcId="{C6ED6697-9AC1-4252-BBD0-9C26D58067D8}" destId="{AA68CB4F-B9CB-42FA-9832-0784C68107C8}" srcOrd="0" destOrd="0" presId="urn:microsoft.com/office/officeart/2005/8/layout/hierarchy1"/>
    <dgm:cxn modelId="{2181B3E4-3345-45EF-A9B9-5D5C619604F5}" type="presParOf" srcId="{AA68CB4F-B9CB-42FA-9832-0784C68107C8}" destId="{B3C47C09-A869-4CC0-A29F-1AD1852E1E4B}" srcOrd="0" destOrd="0" presId="urn:microsoft.com/office/officeart/2005/8/layout/hierarchy1"/>
    <dgm:cxn modelId="{C62FB4EF-EBD1-4791-A642-97364D05302E}" type="presParOf" srcId="{AA68CB4F-B9CB-42FA-9832-0784C68107C8}" destId="{E08D00E6-1B46-4279-9D82-1912B3CA06E7}" srcOrd="1" destOrd="0" presId="urn:microsoft.com/office/officeart/2005/8/layout/hierarchy1"/>
    <dgm:cxn modelId="{82247448-5FDD-47B6-9ABA-3EF04365F428}" type="presParOf" srcId="{C6ED6697-9AC1-4252-BBD0-9C26D58067D8}" destId="{21FE1DDA-143D-4FD6-AD83-71681849DAFC}" srcOrd="1" destOrd="0" presId="urn:microsoft.com/office/officeart/2005/8/layout/hierarchy1"/>
    <dgm:cxn modelId="{36B5CADC-A966-4884-9975-C121D21D97C4}" type="presParOf" srcId="{75163F18-6C90-4254-B434-69209BD89F36}" destId="{D7FCF1CE-11DE-44C3-9FB9-7F92ADCCBD6C}" srcOrd="2" destOrd="0" presId="urn:microsoft.com/office/officeart/2005/8/layout/hierarchy1"/>
    <dgm:cxn modelId="{8DAEE9B6-3342-434B-BE71-2EE34ABA0A10}" type="presParOf" srcId="{75163F18-6C90-4254-B434-69209BD89F36}" destId="{D4A2519E-BD59-4B2F-8DF7-EE7D96FCCF70}" srcOrd="3" destOrd="0" presId="urn:microsoft.com/office/officeart/2005/8/layout/hierarchy1"/>
    <dgm:cxn modelId="{6703A229-7766-4C86-96DD-C14A71CF46F8}" type="presParOf" srcId="{D4A2519E-BD59-4B2F-8DF7-EE7D96FCCF70}" destId="{CB2346A6-8402-4364-84B9-C43B2178AC69}" srcOrd="0" destOrd="0" presId="urn:microsoft.com/office/officeart/2005/8/layout/hierarchy1"/>
    <dgm:cxn modelId="{F3D6CD74-2F3D-4D41-AF4A-7CFF977E5696}" type="presParOf" srcId="{CB2346A6-8402-4364-84B9-C43B2178AC69}" destId="{92D4429A-EFA3-46B8-AFFB-E9546E699EE5}" srcOrd="0" destOrd="0" presId="urn:microsoft.com/office/officeart/2005/8/layout/hierarchy1"/>
    <dgm:cxn modelId="{61BAD74B-FB25-4B3C-B910-F38F6548907C}" type="presParOf" srcId="{CB2346A6-8402-4364-84B9-C43B2178AC69}" destId="{BA4C23C7-BAEE-486D-9D8D-6B7DBEEDC349}" srcOrd="1" destOrd="0" presId="urn:microsoft.com/office/officeart/2005/8/layout/hierarchy1"/>
    <dgm:cxn modelId="{BC790A9E-4D64-4A35-BE3A-6042E44E93D4}" type="presParOf" srcId="{D4A2519E-BD59-4B2F-8DF7-EE7D96FCCF70}" destId="{A73793FC-4866-441C-A322-C02D05E910C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3DD127A-B8EB-4F74-86DD-8F7FBE1B757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7921-97E6-4B5C-8A10-5786A8FE3BE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Define</a:t>
          </a:r>
        </a:p>
      </dgm:t>
    </dgm:pt>
    <dgm:pt modelId="{C6E9D348-CF13-4E5D-9B14-9B94B0E97404}" type="parTrans" cxnId="{C93E37D2-0AD7-45CE-A881-BC89532136F3}">
      <dgm:prSet/>
      <dgm:spPr/>
      <dgm:t>
        <a:bodyPr/>
        <a:lstStyle/>
        <a:p>
          <a:endParaRPr lang="en-US"/>
        </a:p>
      </dgm:t>
    </dgm:pt>
    <dgm:pt modelId="{55C60FAC-55B9-4853-B50A-254DBCE3426A}" type="sibTrans" cxnId="{C93E37D2-0AD7-45CE-A881-BC89532136F3}">
      <dgm:prSet/>
      <dgm:spPr/>
      <dgm:t>
        <a:bodyPr/>
        <a:lstStyle/>
        <a:p>
          <a:endParaRPr lang="en-US"/>
        </a:p>
      </dgm:t>
    </dgm:pt>
    <dgm:pt modelId="{0936ACBD-B394-4C3F-BE7F-F05E8C024088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Measure</a:t>
          </a:r>
        </a:p>
      </dgm:t>
    </dgm:pt>
    <dgm:pt modelId="{88CCF5A4-927A-4E9F-8DD3-76166A8A74A3}" type="parTrans" cxnId="{7DB9C480-9081-423B-9141-5B0549B365CC}">
      <dgm:prSet/>
      <dgm:spPr/>
      <dgm:t>
        <a:bodyPr/>
        <a:lstStyle/>
        <a:p>
          <a:endParaRPr lang="en-US"/>
        </a:p>
      </dgm:t>
    </dgm:pt>
    <dgm:pt modelId="{143C8F32-D02D-4D54-83F5-9F84CFD33770}" type="sibTrans" cxnId="{7DB9C480-9081-423B-9141-5B0549B365CC}">
      <dgm:prSet/>
      <dgm:spPr/>
      <dgm:t>
        <a:bodyPr/>
        <a:lstStyle/>
        <a:p>
          <a:endParaRPr lang="en-US"/>
        </a:p>
      </dgm:t>
    </dgm:pt>
    <dgm:pt modelId="{42879333-8630-46E5-AFD9-AE25BA0AF89E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Analyze</a:t>
          </a:r>
        </a:p>
      </dgm:t>
    </dgm:pt>
    <dgm:pt modelId="{27B5CB28-DDDA-4602-AB70-E2808A4173B3}" type="parTrans" cxnId="{60390410-D4EC-4923-95DC-083FAC96F03A}">
      <dgm:prSet/>
      <dgm:spPr/>
      <dgm:t>
        <a:bodyPr/>
        <a:lstStyle/>
        <a:p>
          <a:endParaRPr lang="en-US"/>
        </a:p>
      </dgm:t>
    </dgm:pt>
    <dgm:pt modelId="{0B0634D8-3237-4CEE-885E-A6B78C336B91}" type="sibTrans" cxnId="{60390410-D4EC-4923-95DC-083FAC96F03A}">
      <dgm:prSet/>
      <dgm:spPr/>
      <dgm:t>
        <a:bodyPr/>
        <a:lstStyle/>
        <a:p>
          <a:endParaRPr lang="en-US"/>
        </a:p>
      </dgm:t>
    </dgm:pt>
    <dgm:pt modelId="{11F51949-E59C-408C-B4EC-3434E07307C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Design</a:t>
          </a:r>
        </a:p>
      </dgm:t>
    </dgm:pt>
    <dgm:pt modelId="{790D1886-5CED-423C-A796-D8B34A86CB38}" type="parTrans" cxnId="{5262CF7A-BD40-42F2-9F56-E0E03E966692}">
      <dgm:prSet/>
      <dgm:spPr/>
      <dgm:t>
        <a:bodyPr/>
        <a:lstStyle/>
        <a:p>
          <a:endParaRPr lang="en-US"/>
        </a:p>
      </dgm:t>
    </dgm:pt>
    <dgm:pt modelId="{9C88413F-FB4A-4883-AC78-4A89F8FEC95A}" type="sibTrans" cxnId="{5262CF7A-BD40-42F2-9F56-E0E03E966692}">
      <dgm:prSet/>
      <dgm:spPr/>
      <dgm:t>
        <a:bodyPr/>
        <a:lstStyle/>
        <a:p>
          <a:endParaRPr lang="en-US"/>
        </a:p>
      </dgm:t>
    </dgm:pt>
    <dgm:pt modelId="{84654E39-D93A-4A86-92CB-C9608FA79A5D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Verify</a:t>
          </a:r>
        </a:p>
      </dgm:t>
    </dgm:pt>
    <dgm:pt modelId="{7FF2AD70-49F6-4C8A-BCBD-E448A4D82329}" type="parTrans" cxnId="{DCFBEA86-2B14-4E1B-93D4-5904BDEF62B0}">
      <dgm:prSet/>
      <dgm:spPr/>
      <dgm:t>
        <a:bodyPr/>
        <a:lstStyle/>
        <a:p>
          <a:endParaRPr lang="en-US"/>
        </a:p>
      </dgm:t>
    </dgm:pt>
    <dgm:pt modelId="{6325D5A8-DDF9-45C5-8978-9FF8AA6CB724}" type="sibTrans" cxnId="{DCFBEA86-2B14-4E1B-93D4-5904BDEF62B0}">
      <dgm:prSet/>
      <dgm:spPr/>
      <dgm:t>
        <a:bodyPr/>
        <a:lstStyle/>
        <a:p>
          <a:endParaRPr lang="en-US"/>
        </a:p>
      </dgm:t>
    </dgm:pt>
    <dgm:pt modelId="{477F3B8C-AB78-4CC8-9D2B-58A4914EA81F}" type="pres">
      <dgm:prSet presAssocID="{93DD127A-B8EB-4F74-86DD-8F7FBE1B757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D82583D-774C-4D7F-8016-46DC1C10D801}" type="pres">
      <dgm:prSet presAssocID="{84654E39-D93A-4A86-92CB-C9608FA79A5D}" presName="Accent5" presStyleCnt="0"/>
      <dgm:spPr/>
    </dgm:pt>
    <dgm:pt modelId="{619C79FB-BA0C-41E7-A346-603EB7C52062}" type="pres">
      <dgm:prSet presAssocID="{84654E39-D93A-4A86-92CB-C9608FA79A5D}" presName="Accent" presStyleLbl="node1" presStyleIdx="0" presStyleCnt="5"/>
      <dgm:spPr>
        <a:solidFill>
          <a:schemeClr val="accent6"/>
        </a:solidFill>
      </dgm:spPr>
    </dgm:pt>
    <dgm:pt modelId="{9053A238-9ABA-4F86-8D23-1FBDAA9317BB}" type="pres">
      <dgm:prSet presAssocID="{84654E39-D93A-4A86-92CB-C9608FA79A5D}" presName="ParentBackground5" presStyleCnt="0"/>
      <dgm:spPr/>
    </dgm:pt>
    <dgm:pt modelId="{1C33F5E4-5E28-4943-960F-3F58032F66BF}" type="pres">
      <dgm:prSet presAssocID="{84654E39-D93A-4A86-92CB-C9608FA79A5D}" presName="ParentBackground" presStyleLbl="fgAcc1" presStyleIdx="0" presStyleCnt="5"/>
      <dgm:spPr/>
    </dgm:pt>
    <dgm:pt modelId="{46BCEFAF-DDED-40C1-BB7C-F242DAB5EA02}" type="pres">
      <dgm:prSet presAssocID="{84654E39-D93A-4A86-92CB-C9608FA79A5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16E8CA-D72C-4BB8-94CC-C5457BA0B91D}" type="pres">
      <dgm:prSet presAssocID="{11F51949-E59C-408C-B4EC-3434E07307C6}" presName="Accent4" presStyleCnt="0"/>
      <dgm:spPr/>
    </dgm:pt>
    <dgm:pt modelId="{54FB8958-1FC7-495F-AB7B-7AAD270026E2}" type="pres">
      <dgm:prSet presAssocID="{11F51949-E59C-408C-B4EC-3434E07307C6}" presName="Accent" presStyleLbl="node1" presStyleIdx="1" presStyleCnt="5"/>
      <dgm:spPr>
        <a:solidFill>
          <a:schemeClr val="accent6"/>
        </a:solidFill>
      </dgm:spPr>
    </dgm:pt>
    <dgm:pt modelId="{6038BC0C-9BCE-426A-B0C8-1EFB19B7B04D}" type="pres">
      <dgm:prSet presAssocID="{11F51949-E59C-408C-B4EC-3434E07307C6}" presName="ParentBackground4" presStyleCnt="0"/>
      <dgm:spPr/>
    </dgm:pt>
    <dgm:pt modelId="{87EE2E28-4A38-4627-A127-2B4446A2E3AB}" type="pres">
      <dgm:prSet presAssocID="{11F51949-E59C-408C-B4EC-3434E07307C6}" presName="ParentBackground" presStyleLbl="fgAcc1" presStyleIdx="1" presStyleCnt="5"/>
      <dgm:spPr/>
    </dgm:pt>
    <dgm:pt modelId="{5C50537D-5B0C-4B9A-ABE0-7B7B33D48128}" type="pres">
      <dgm:prSet presAssocID="{11F51949-E59C-408C-B4EC-3434E07307C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8A1EE88-1ACB-4B29-AF7F-2CE7D9B42BC1}" type="pres">
      <dgm:prSet presAssocID="{42879333-8630-46E5-AFD9-AE25BA0AF89E}" presName="Accent3" presStyleCnt="0"/>
      <dgm:spPr/>
    </dgm:pt>
    <dgm:pt modelId="{B4BDE6C7-C886-42F9-B926-1803757FD1AA}" type="pres">
      <dgm:prSet presAssocID="{42879333-8630-46E5-AFD9-AE25BA0AF89E}" presName="Accent" presStyleLbl="node1" presStyleIdx="2" presStyleCnt="5"/>
      <dgm:spPr>
        <a:solidFill>
          <a:schemeClr val="accent6"/>
        </a:solidFill>
      </dgm:spPr>
    </dgm:pt>
    <dgm:pt modelId="{6F10112C-C9F8-478A-A24C-F9B2C9BB14C5}" type="pres">
      <dgm:prSet presAssocID="{42879333-8630-46E5-AFD9-AE25BA0AF89E}" presName="ParentBackground3" presStyleCnt="0"/>
      <dgm:spPr/>
    </dgm:pt>
    <dgm:pt modelId="{76475D64-AD69-4D10-BBEA-6AED5673E020}" type="pres">
      <dgm:prSet presAssocID="{42879333-8630-46E5-AFD9-AE25BA0AF89E}" presName="ParentBackground" presStyleLbl="fgAcc1" presStyleIdx="2" presStyleCnt="5"/>
      <dgm:spPr/>
    </dgm:pt>
    <dgm:pt modelId="{89CDFF07-47E0-41A9-9F66-E00788AFBACA}" type="pres">
      <dgm:prSet presAssocID="{42879333-8630-46E5-AFD9-AE25BA0AF89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2C6CCC7-38C9-4CC5-A2E5-35E7645C8D68}" type="pres">
      <dgm:prSet presAssocID="{0936ACBD-B394-4C3F-BE7F-F05E8C024088}" presName="Accent2" presStyleCnt="0"/>
      <dgm:spPr/>
    </dgm:pt>
    <dgm:pt modelId="{DED42AB3-4534-4960-AD92-BB6870A51686}" type="pres">
      <dgm:prSet presAssocID="{0936ACBD-B394-4C3F-BE7F-F05E8C024088}" presName="Accent" presStyleLbl="node1" presStyleIdx="3" presStyleCnt="5"/>
      <dgm:spPr>
        <a:solidFill>
          <a:schemeClr val="accent6"/>
        </a:solidFill>
      </dgm:spPr>
    </dgm:pt>
    <dgm:pt modelId="{163B8F1F-779F-44C6-BDC0-22A6A0B0D6FD}" type="pres">
      <dgm:prSet presAssocID="{0936ACBD-B394-4C3F-BE7F-F05E8C024088}" presName="ParentBackground2" presStyleCnt="0"/>
      <dgm:spPr/>
    </dgm:pt>
    <dgm:pt modelId="{F2F61A62-636D-4D2E-B0BF-DAB065339F06}" type="pres">
      <dgm:prSet presAssocID="{0936ACBD-B394-4C3F-BE7F-F05E8C024088}" presName="ParentBackground" presStyleLbl="fgAcc1" presStyleIdx="3" presStyleCnt="5"/>
      <dgm:spPr/>
    </dgm:pt>
    <dgm:pt modelId="{6E797236-59CC-42E0-BA1B-9D96C7F9AF59}" type="pres">
      <dgm:prSet presAssocID="{0936ACBD-B394-4C3F-BE7F-F05E8C02408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C034AD-0499-4996-8B60-2AA4CA7103A9}" type="pres">
      <dgm:prSet presAssocID="{638D7921-97E6-4B5C-8A10-5786A8FE3BE6}" presName="Accent1" presStyleCnt="0"/>
      <dgm:spPr/>
    </dgm:pt>
    <dgm:pt modelId="{126999AC-F29A-4BC7-9348-0BC4F8AF2C84}" type="pres">
      <dgm:prSet presAssocID="{638D7921-97E6-4B5C-8A10-5786A8FE3BE6}" presName="Accent" presStyleLbl="node1" presStyleIdx="4" presStyleCnt="5"/>
      <dgm:spPr>
        <a:solidFill>
          <a:schemeClr val="accent6"/>
        </a:solidFill>
      </dgm:spPr>
    </dgm:pt>
    <dgm:pt modelId="{5B922FCB-242C-4F28-B967-30F4E8134F4B}" type="pres">
      <dgm:prSet presAssocID="{638D7921-97E6-4B5C-8A10-5786A8FE3BE6}" presName="ParentBackground1" presStyleCnt="0"/>
      <dgm:spPr/>
    </dgm:pt>
    <dgm:pt modelId="{08671359-AD7F-41AE-B346-A7E3380EEEFF}" type="pres">
      <dgm:prSet presAssocID="{638D7921-97E6-4B5C-8A10-5786A8FE3BE6}" presName="ParentBackground" presStyleLbl="fgAcc1" presStyleIdx="4" presStyleCnt="5"/>
      <dgm:spPr/>
    </dgm:pt>
    <dgm:pt modelId="{C2747CDC-BD5D-45B7-B818-6FFF30AD8977}" type="pres">
      <dgm:prSet presAssocID="{638D7921-97E6-4B5C-8A10-5786A8FE3BE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1EDDC04-997D-4820-8580-04F6C9FE7DBC}" type="presOf" srcId="{638D7921-97E6-4B5C-8A10-5786A8FE3BE6}" destId="{08671359-AD7F-41AE-B346-A7E3380EEEFF}" srcOrd="0" destOrd="0" presId="urn:microsoft.com/office/officeart/2011/layout/CircleProcess"/>
    <dgm:cxn modelId="{60390410-D4EC-4923-95DC-083FAC96F03A}" srcId="{93DD127A-B8EB-4F74-86DD-8F7FBE1B7574}" destId="{42879333-8630-46E5-AFD9-AE25BA0AF89E}" srcOrd="2" destOrd="0" parTransId="{27B5CB28-DDDA-4602-AB70-E2808A4173B3}" sibTransId="{0B0634D8-3237-4CEE-885E-A6B78C336B91}"/>
    <dgm:cxn modelId="{4D79B124-2046-4451-939F-9653C66AB39F}" type="presOf" srcId="{0936ACBD-B394-4C3F-BE7F-F05E8C024088}" destId="{F2F61A62-636D-4D2E-B0BF-DAB065339F06}" srcOrd="0" destOrd="0" presId="urn:microsoft.com/office/officeart/2011/layout/CircleProcess"/>
    <dgm:cxn modelId="{0F1DD026-7B09-44D0-87C2-73B6510E8D23}" type="presOf" srcId="{42879333-8630-46E5-AFD9-AE25BA0AF89E}" destId="{76475D64-AD69-4D10-BBEA-6AED5673E020}" srcOrd="0" destOrd="0" presId="urn:microsoft.com/office/officeart/2011/layout/CircleProcess"/>
    <dgm:cxn modelId="{CFF7FB38-AECB-4590-87D5-E0B4243408D0}" type="presOf" srcId="{11F51949-E59C-408C-B4EC-3434E07307C6}" destId="{5C50537D-5B0C-4B9A-ABE0-7B7B33D48128}" srcOrd="1" destOrd="0" presId="urn:microsoft.com/office/officeart/2011/layout/CircleProcess"/>
    <dgm:cxn modelId="{70C68640-ACEB-4061-970E-2EDCA4E7B08E}" type="presOf" srcId="{84654E39-D93A-4A86-92CB-C9608FA79A5D}" destId="{46BCEFAF-DDED-40C1-BB7C-F242DAB5EA02}" srcOrd="1" destOrd="0" presId="urn:microsoft.com/office/officeart/2011/layout/CircleProcess"/>
    <dgm:cxn modelId="{DAAB725F-E7B5-4474-B841-8A86FF61BF3E}" type="presOf" srcId="{93DD127A-B8EB-4F74-86DD-8F7FBE1B7574}" destId="{477F3B8C-AB78-4CC8-9D2B-58A4914EA81F}" srcOrd="0" destOrd="0" presId="urn:microsoft.com/office/officeart/2011/layout/CircleProcess"/>
    <dgm:cxn modelId="{ED336F68-7E19-43E6-ACF5-6E7099D4C226}" type="presOf" srcId="{11F51949-E59C-408C-B4EC-3434E07307C6}" destId="{87EE2E28-4A38-4627-A127-2B4446A2E3AB}" srcOrd="0" destOrd="0" presId="urn:microsoft.com/office/officeart/2011/layout/CircleProcess"/>
    <dgm:cxn modelId="{5262CF7A-BD40-42F2-9F56-E0E03E966692}" srcId="{93DD127A-B8EB-4F74-86DD-8F7FBE1B7574}" destId="{11F51949-E59C-408C-B4EC-3434E07307C6}" srcOrd="3" destOrd="0" parTransId="{790D1886-5CED-423C-A796-D8B34A86CB38}" sibTransId="{9C88413F-FB4A-4883-AC78-4A89F8FEC95A}"/>
    <dgm:cxn modelId="{7DB9C480-9081-423B-9141-5B0549B365CC}" srcId="{93DD127A-B8EB-4F74-86DD-8F7FBE1B7574}" destId="{0936ACBD-B394-4C3F-BE7F-F05E8C024088}" srcOrd="1" destOrd="0" parTransId="{88CCF5A4-927A-4E9F-8DD3-76166A8A74A3}" sibTransId="{143C8F32-D02D-4D54-83F5-9F84CFD33770}"/>
    <dgm:cxn modelId="{3EEB8A84-305E-4D1F-9DD7-2D238E13DDD2}" type="presOf" srcId="{42879333-8630-46E5-AFD9-AE25BA0AF89E}" destId="{89CDFF07-47E0-41A9-9F66-E00788AFBACA}" srcOrd="1" destOrd="0" presId="urn:microsoft.com/office/officeart/2011/layout/CircleProcess"/>
    <dgm:cxn modelId="{DCFBEA86-2B14-4E1B-93D4-5904BDEF62B0}" srcId="{93DD127A-B8EB-4F74-86DD-8F7FBE1B7574}" destId="{84654E39-D93A-4A86-92CB-C9608FA79A5D}" srcOrd="4" destOrd="0" parTransId="{7FF2AD70-49F6-4C8A-BCBD-E448A4D82329}" sibTransId="{6325D5A8-DDF9-45C5-8978-9FF8AA6CB724}"/>
    <dgm:cxn modelId="{2D249F87-9C86-4B02-9CB9-3100A2103448}" type="presOf" srcId="{0936ACBD-B394-4C3F-BE7F-F05E8C024088}" destId="{6E797236-59CC-42E0-BA1B-9D96C7F9AF59}" srcOrd="1" destOrd="0" presId="urn:microsoft.com/office/officeart/2011/layout/CircleProcess"/>
    <dgm:cxn modelId="{8DC1D8C9-071A-45A7-AF06-9AD39A49A803}" type="presOf" srcId="{638D7921-97E6-4B5C-8A10-5786A8FE3BE6}" destId="{C2747CDC-BD5D-45B7-B818-6FFF30AD8977}" srcOrd="1" destOrd="0" presId="urn:microsoft.com/office/officeart/2011/layout/CircleProcess"/>
    <dgm:cxn modelId="{C93E37D2-0AD7-45CE-A881-BC89532136F3}" srcId="{93DD127A-B8EB-4F74-86DD-8F7FBE1B7574}" destId="{638D7921-97E6-4B5C-8A10-5786A8FE3BE6}" srcOrd="0" destOrd="0" parTransId="{C6E9D348-CF13-4E5D-9B14-9B94B0E97404}" sibTransId="{55C60FAC-55B9-4853-B50A-254DBCE3426A}"/>
    <dgm:cxn modelId="{F72454FD-27B7-42EE-8852-AFAB918CB338}" type="presOf" srcId="{84654E39-D93A-4A86-92CB-C9608FA79A5D}" destId="{1C33F5E4-5E28-4943-960F-3F58032F66BF}" srcOrd="0" destOrd="0" presId="urn:microsoft.com/office/officeart/2011/layout/CircleProcess"/>
    <dgm:cxn modelId="{6D17BF97-3CE2-488D-95E0-3E815E9FD030}" type="presParOf" srcId="{477F3B8C-AB78-4CC8-9D2B-58A4914EA81F}" destId="{3D82583D-774C-4D7F-8016-46DC1C10D801}" srcOrd="0" destOrd="0" presId="urn:microsoft.com/office/officeart/2011/layout/CircleProcess"/>
    <dgm:cxn modelId="{9B9B6C13-75D1-4BEF-89F3-D1439DD08B97}" type="presParOf" srcId="{3D82583D-774C-4D7F-8016-46DC1C10D801}" destId="{619C79FB-BA0C-41E7-A346-603EB7C52062}" srcOrd="0" destOrd="0" presId="urn:microsoft.com/office/officeart/2011/layout/CircleProcess"/>
    <dgm:cxn modelId="{479FEC60-13B3-4A0D-9518-13600FD14218}" type="presParOf" srcId="{477F3B8C-AB78-4CC8-9D2B-58A4914EA81F}" destId="{9053A238-9ABA-4F86-8D23-1FBDAA9317BB}" srcOrd="1" destOrd="0" presId="urn:microsoft.com/office/officeart/2011/layout/CircleProcess"/>
    <dgm:cxn modelId="{05CECF5A-6044-4363-9D61-6792C46739C8}" type="presParOf" srcId="{9053A238-9ABA-4F86-8D23-1FBDAA9317BB}" destId="{1C33F5E4-5E28-4943-960F-3F58032F66BF}" srcOrd="0" destOrd="0" presId="urn:microsoft.com/office/officeart/2011/layout/CircleProcess"/>
    <dgm:cxn modelId="{E013F96B-BE56-451B-9350-DF41A98D687C}" type="presParOf" srcId="{477F3B8C-AB78-4CC8-9D2B-58A4914EA81F}" destId="{46BCEFAF-DDED-40C1-BB7C-F242DAB5EA02}" srcOrd="2" destOrd="0" presId="urn:microsoft.com/office/officeart/2011/layout/CircleProcess"/>
    <dgm:cxn modelId="{8836D2A6-81D1-46A9-9133-0D54D05A8A6B}" type="presParOf" srcId="{477F3B8C-AB78-4CC8-9D2B-58A4914EA81F}" destId="{2616E8CA-D72C-4BB8-94CC-C5457BA0B91D}" srcOrd="3" destOrd="0" presId="urn:microsoft.com/office/officeart/2011/layout/CircleProcess"/>
    <dgm:cxn modelId="{83691C1B-693D-4619-B2C7-A60DDB3C0467}" type="presParOf" srcId="{2616E8CA-D72C-4BB8-94CC-C5457BA0B91D}" destId="{54FB8958-1FC7-495F-AB7B-7AAD270026E2}" srcOrd="0" destOrd="0" presId="urn:microsoft.com/office/officeart/2011/layout/CircleProcess"/>
    <dgm:cxn modelId="{D43DCCF7-0B25-44BC-A903-1C697B0022A8}" type="presParOf" srcId="{477F3B8C-AB78-4CC8-9D2B-58A4914EA81F}" destId="{6038BC0C-9BCE-426A-B0C8-1EFB19B7B04D}" srcOrd="4" destOrd="0" presId="urn:microsoft.com/office/officeart/2011/layout/CircleProcess"/>
    <dgm:cxn modelId="{36346AE1-BB28-4147-88A0-BA537DA0A51B}" type="presParOf" srcId="{6038BC0C-9BCE-426A-B0C8-1EFB19B7B04D}" destId="{87EE2E28-4A38-4627-A127-2B4446A2E3AB}" srcOrd="0" destOrd="0" presId="urn:microsoft.com/office/officeart/2011/layout/CircleProcess"/>
    <dgm:cxn modelId="{4F733C53-E678-4BF9-9C19-D2ADF14DAD83}" type="presParOf" srcId="{477F3B8C-AB78-4CC8-9D2B-58A4914EA81F}" destId="{5C50537D-5B0C-4B9A-ABE0-7B7B33D48128}" srcOrd="5" destOrd="0" presId="urn:microsoft.com/office/officeart/2011/layout/CircleProcess"/>
    <dgm:cxn modelId="{6E97AB62-E5F4-43B4-8E6C-721F2476D690}" type="presParOf" srcId="{477F3B8C-AB78-4CC8-9D2B-58A4914EA81F}" destId="{18A1EE88-1ACB-4B29-AF7F-2CE7D9B42BC1}" srcOrd="6" destOrd="0" presId="urn:microsoft.com/office/officeart/2011/layout/CircleProcess"/>
    <dgm:cxn modelId="{B8A18B69-F4DD-436C-A57F-67BC8988E898}" type="presParOf" srcId="{18A1EE88-1ACB-4B29-AF7F-2CE7D9B42BC1}" destId="{B4BDE6C7-C886-42F9-B926-1803757FD1AA}" srcOrd="0" destOrd="0" presId="urn:microsoft.com/office/officeart/2011/layout/CircleProcess"/>
    <dgm:cxn modelId="{E469B84A-A9D6-4473-BFE3-AABDC4D83293}" type="presParOf" srcId="{477F3B8C-AB78-4CC8-9D2B-58A4914EA81F}" destId="{6F10112C-C9F8-478A-A24C-F9B2C9BB14C5}" srcOrd="7" destOrd="0" presId="urn:microsoft.com/office/officeart/2011/layout/CircleProcess"/>
    <dgm:cxn modelId="{C70B942A-5B86-482C-819A-7ED8A80FE1F9}" type="presParOf" srcId="{6F10112C-C9F8-478A-A24C-F9B2C9BB14C5}" destId="{76475D64-AD69-4D10-BBEA-6AED5673E020}" srcOrd="0" destOrd="0" presId="urn:microsoft.com/office/officeart/2011/layout/CircleProcess"/>
    <dgm:cxn modelId="{D5464A6F-5B2B-4029-9722-D10D8989E884}" type="presParOf" srcId="{477F3B8C-AB78-4CC8-9D2B-58A4914EA81F}" destId="{89CDFF07-47E0-41A9-9F66-E00788AFBACA}" srcOrd="8" destOrd="0" presId="urn:microsoft.com/office/officeart/2011/layout/CircleProcess"/>
    <dgm:cxn modelId="{A8B4CA56-4C09-46E9-B451-66C4B179E2B4}" type="presParOf" srcId="{477F3B8C-AB78-4CC8-9D2B-58A4914EA81F}" destId="{B2C6CCC7-38C9-4CC5-A2E5-35E7645C8D68}" srcOrd="9" destOrd="0" presId="urn:microsoft.com/office/officeart/2011/layout/CircleProcess"/>
    <dgm:cxn modelId="{845B2F15-68EF-45C8-BE10-D163FBFE5E06}" type="presParOf" srcId="{B2C6CCC7-38C9-4CC5-A2E5-35E7645C8D68}" destId="{DED42AB3-4534-4960-AD92-BB6870A51686}" srcOrd="0" destOrd="0" presId="urn:microsoft.com/office/officeart/2011/layout/CircleProcess"/>
    <dgm:cxn modelId="{70CE7FE0-1ACC-41A5-972B-C2713399F3B6}" type="presParOf" srcId="{477F3B8C-AB78-4CC8-9D2B-58A4914EA81F}" destId="{163B8F1F-779F-44C6-BDC0-22A6A0B0D6FD}" srcOrd="10" destOrd="0" presId="urn:microsoft.com/office/officeart/2011/layout/CircleProcess"/>
    <dgm:cxn modelId="{477292F1-41D0-4512-9260-F9D08BC7148C}" type="presParOf" srcId="{163B8F1F-779F-44C6-BDC0-22A6A0B0D6FD}" destId="{F2F61A62-636D-4D2E-B0BF-DAB065339F06}" srcOrd="0" destOrd="0" presId="urn:microsoft.com/office/officeart/2011/layout/CircleProcess"/>
    <dgm:cxn modelId="{746FEEB6-6B9D-4702-B513-B64364D42CD0}" type="presParOf" srcId="{477F3B8C-AB78-4CC8-9D2B-58A4914EA81F}" destId="{6E797236-59CC-42E0-BA1B-9D96C7F9AF59}" srcOrd="11" destOrd="0" presId="urn:microsoft.com/office/officeart/2011/layout/CircleProcess"/>
    <dgm:cxn modelId="{52B78016-3A41-490F-8489-17448CB0656D}" type="presParOf" srcId="{477F3B8C-AB78-4CC8-9D2B-58A4914EA81F}" destId="{5FC034AD-0499-4996-8B60-2AA4CA7103A9}" srcOrd="12" destOrd="0" presId="urn:microsoft.com/office/officeart/2011/layout/CircleProcess"/>
    <dgm:cxn modelId="{0E468C72-CE61-47F9-B8B6-27EB6233F548}" type="presParOf" srcId="{5FC034AD-0499-4996-8B60-2AA4CA7103A9}" destId="{126999AC-F29A-4BC7-9348-0BC4F8AF2C84}" srcOrd="0" destOrd="0" presId="urn:microsoft.com/office/officeart/2011/layout/CircleProcess"/>
    <dgm:cxn modelId="{AA2D7D17-6813-41D3-B00C-A1A36FE382BD}" type="presParOf" srcId="{477F3B8C-AB78-4CC8-9D2B-58A4914EA81F}" destId="{5B922FCB-242C-4F28-B967-30F4E8134F4B}" srcOrd="13" destOrd="0" presId="urn:microsoft.com/office/officeart/2011/layout/CircleProcess"/>
    <dgm:cxn modelId="{BD06D73A-8343-4AB1-828B-785DD17838FA}" type="presParOf" srcId="{5B922FCB-242C-4F28-B967-30F4E8134F4B}" destId="{08671359-AD7F-41AE-B346-A7E3380EEEFF}" srcOrd="0" destOrd="0" presId="urn:microsoft.com/office/officeart/2011/layout/CircleProcess"/>
    <dgm:cxn modelId="{3BEB0E19-DA44-4F3C-BB8A-3C227AD2FB24}" type="presParOf" srcId="{477F3B8C-AB78-4CC8-9D2B-58A4914EA81F}" destId="{C2747CDC-BD5D-45B7-B818-6FFF30AD897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1DE8C42-B77E-440B-9765-04975F947050}" type="doc">
      <dgm:prSet loTypeId="urn:microsoft.com/office/officeart/2005/8/layout/lProcess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D309270-7054-4A2F-BD10-31FD0E622CD1}">
      <dgm:prSet phldrT="[Text]" custT="1"/>
      <dgm:spPr/>
      <dgm:t>
        <a:bodyPr/>
        <a:lstStyle/>
        <a:p>
          <a:r>
            <a:rPr lang="en-US" sz="1800" dirty="0"/>
            <a:t>Why/Symptom</a:t>
          </a:r>
        </a:p>
      </dgm:t>
    </dgm:pt>
    <dgm:pt modelId="{33B0773B-DFEB-4F71-83EA-E14541531A65}" type="parTrans" cxnId="{8B724712-BBBE-45D8-AF6D-1EE458C35B0A}">
      <dgm:prSet/>
      <dgm:spPr/>
      <dgm:t>
        <a:bodyPr/>
        <a:lstStyle/>
        <a:p>
          <a:endParaRPr lang="en-US" sz="1300"/>
        </a:p>
      </dgm:t>
    </dgm:pt>
    <dgm:pt modelId="{8A35E47C-95E5-430C-8204-29C4AB2DC4EE}" type="sibTrans" cxnId="{8B724712-BBBE-45D8-AF6D-1EE458C35B0A}">
      <dgm:prSet/>
      <dgm:spPr/>
      <dgm:t>
        <a:bodyPr/>
        <a:lstStyle/>
        <a:p>
          <a:endParaRPr lang="en-US" sz="1300"/>
        </a:p>
      </dgm:t>
    </dgm:pt>
    <dgm:pt modelId="{95B58D79-4115-4937-A576-FA39A35D1CEC}">
      <dgm:prSet phldrT="[Text]" custT="1"/>
      <dgm:spPr/>
      <dgm:t>
        <a:bodyPr/>
        <a:lstStyle/>
        <a:p>
          <a:r>
            <a:rPr lang="en-US" sz="1800" dirty="0"/>
            <a:t>Why?</a:t>
          </a:r>
        </a:p>
      </dgm:t>
    </dgm:pt>
    <dgm:pt modelId="{23499A8D-0E31-427F-B16A-4428ECB92EAA}" type="parTrans" cxnId="{7E9A3404-9B22-4898-95D2-63E2653FEE4A}">
      <dgm:prSet/>
      <dgm:spPr/>
      <dgm:t>
        <a:bodyPr/>
        <a:lstStyle/>
        <a:p>
          <a:endParaRPr lang="en-US" sz="1300"/>
        </a:p>
      </dgm:t>
    </dgm:pt>
    <dgm:pt modelId="{E347E534-58C3-4338-99AC-8C2FB1DA2941}" type="sibTrans" cxnId="{7E9A3404-9B22-4898-95D2-63E2653FEE4A}">
      <dgm:prSet/>
      <dgm:spPr/>
      <dgm:t>
        <a:bodyPr/>
        <a:lstStyle/>
        <a:p>
          <a:endParaRPr lang="en-US" sz="1300"/>
        </a:p>
      </dgm:t>
    </dgm:pt>
    <dgm:pt modelId="{B673C79B-5D90-4105-8D3B-8A1371CCAD4C}">
      <dgm:prSet phldrT="[Text]" custT="1"/>
      <dgm:spPr/>
      <dgm:t>
        <a:bodyPr/>
        <a:lstStyle/>
        <a:p>
          <a:r>
            <a:rPr lang="en-US" sz="1800" dirty="0"/>
            <a:t>Why?</a:t>
          </a:r>
          <a:endParaRPr lang="en-US" sz="1100" dirty="0"/>
        </a:p>
      </dgm:t>
    </dgm:pt>
    <dgm:pt modelId="{8B6FB94C-BC52-45C8-A574-53DB6A10AA05}" type="parTrans" cxnId="{FA391943-08A6-455D-A23D-0D04517EFB05}">
      <dgm:prSet/>
      <dgm:spPr/>
      <dgm:t>
        <a:bodyPr/>
        <a:lstStyle/>
        <a:p>
          <a:endParaRPr lang="en-US" sz="1300"/>
        </a:p>
      </dgm:t>
    </dgm:pt>
    <dgm:pt modelId="{0782E51D-E8CC-4C3C-8C5A-5DBF36A23343}" type="sibTrans" cxnId="{FA391943-08A6-455D-A23D-0D04517EFB05}">
      <dgm:prSet/>
      <dgm:spPr/>
      <dgm:t>
        <a:bodyPr/>
        <a:lstStyle/>
        <a:p>
          <a:endParaRPr lang="en-US" sz="1300"/>
        </a:p>
      </dgm:t>
    </dgm:pt>
    <dgm:pt modelId="{9EB5BC9B-6A96-4BEA-A607-721009FF3466}">
      <dgm:prSet custT="1"/>
      <dgm:spPr/>
      <dgm:t>
        <a:bodyPr/>
        <a:lstStyle/>
        <a:p>
          <a:r>
            <a:rPr lang="en-US" sz="1400" dirty="0"/>
            <a:t>No appropriate Test Method for generic REQ</a:t>
          </a:r>
        </a:p>
      </dgm:t>
    </dgm:pt>
    <dgm:pt modelId="{90FCEE73-1D18-4655-97AA-FC74E32F4E6A}" type="parTrans" cxnId="{8CFA6C1F-7FE5-4529-827A-C3AEE03601DF}">
      <dgm:prSet/>
      <dgm:spPr/>
      <dgm:t>
        <a:bodyPr/>
        <a:lstStyle/>
        <a:p>
          <a:endParaRPr lang="en-US" sz="1300"/>
        </a:p>
      </dgm:t>
    </dgm:pt>
    <dgm:pt modelId="{6B9F3BAC-E82E-4400-9E47-E9902BB706EE}" type="sibTrans" cxnId="{8CFA6C1F-7FE5-4529-827A-C3AEE03601DF}">
      <dgm:prSet/>
      <dgm:spPr/>
      <dgm:t>
        <a:bodyPr/>
        <a:lstStyle/>
        <a:p>
          <a:endParaRPr lang="en-US" sz="1300"/>
        </a:p>
      </dgm:t>
    </dgm:pt>
    <dgm:pt modelId="{86FD7FD6-D391-4C57-A129-181E50DA2012}">
      <dgm:prSet custT="1"/>
      <dgm:spPr/>
      <dgm:t>
        <a:bodyPr/>
        <a:lstStyle/>
        <a:p>
          <a:pPr algn="ctr"/>
          <a:r>
            <a:rPr lang="en-US" sz="1400" dirty="0"/>
            <a:t>Compulsory to link TM by system even though unnecessary</a:t>
          </a:r>
          <a:endParaRPr lang="en-US" sz="1050" dirty="0"/>
        </a:p>
      </dgm:t>
    </dgm:pt>
    <dgm:pt modelId="{B3F0E917-ECBC-4E62-BC9C-EA4B46AAA223}" type="parTrans" cxnId="{D365A1D1-08C1-431A-9680-449273BFDAE1}">
      <dgm:prSet/>
      <dgm:spPr/>
      <dgm:t>
        <a:bodyPr/>
        <a:lstStyle/>
        <a:p>
          <a:endParaRPr lang="en-US" sz="1300"/>
        </a:p>
      </dgm:t>
    </dgm:pt>
    <dgm:pt modelId="{C7A204BC-F855-4084-826D-0BB6551C9C52}" type="sibTrans" cxnId="{D365A1D1-08C1-431A-9680-449273BFDAE1}">
      <dgm:prSet/>
      <dgm:spPr/>
      <dgm:t>
        <a:bodyPr/>
        <a:lstStyle/>
        <a:p>
          <a:endParaRPr lang="en-US" sz="1300"/>
        </a:p>
      </dgm:t>
    </dgm:pt>
    <dgm:pt modelId="{4A21E32C-AF84-476B-B084-B7293936756A}">
      <dgm:prSet custT="1"/>
      <dgm:spPr/>
      <dgm:t>
        <a:bodyPr/>
        <a:lstStyle/>
        <a:p>
          <a:r>
            <a:rPr lang="en-US" sz="1400" dirty="0"/>
            <a:t>Need to store information</a:t>
          </a:r>
        </a:p>
      </dgm:t>
    </dgm:pt>
    <dgm:pt modelId="{C7A34AB5-4574-44C3-93B9-DF36C3A73981}" type="parTrans" cxnId="{A81461F3-7630-4135-8037-EC554CA955CC}">
      <dgm:prSet/>
      <dgm:spPr/>
      <dgm:t>
        <a:bodyPr/>
        <a:lstStyle/>
        <a:p>
          <a:endParaRPr lang="en-US" sz="1300"/>
        </a:p>
      </dgm:t>
    </dgm:pt>
    <dgm:pt modelId="{C0551691-24B6-4555-95CC-8E7534CB3E68}" type="sibTrans" cxnId="{A81461F3-7630-4135-8037-EC554CA955CC}">
      <dgm:prSet/>
      <dgm:spPr/>
      <dgm:t>
        <a:bodyPr/>
        <a:lstStyle/>
        <a:p>
          <a:endParaRPr lang="en-US" sz="1300"/>
        </a:p>
      </dgm:t>
    </dgm:pt>
    <dgm:pt modelId="{EF079E48-10DD-47E9-8785-BCE711EED242}">
      <dgm:prSet custT="1"/>
      <dgm:spPr/>
      <dgm:t>
        <a:bodyPr/>
        <a:lstStyle/>
        <a:p>
          <a:pPr algn="ctr"/>
          <a:r>
            <a:rPr lang="en-US" sz="1400" dirty="0"/>
            <a:t>…</a:t>
          </a:r>
        </a:p>
      </dgm:t>
    </dgm:pt>
    <dgm:pt modelId="{E86064FA-AD99-4593-A1DC-4B14C31CFF5E}" type="parTrans" cxnId="{5E2D3D45-D526-41C1-BC7E-C1A139CBDE15}">
      <dgm:prSet/>
      <dgm:spPr/>
      <dgm:t>
        <a:bodyPr/>
        <a:lstStyle/>
        <a:p>
          <a:endParaRPr lang="en-US"/>
        </a:p>
      </dgm:t>
    </dgm:pt>
    <dgm:pt modelId="{CEA685D2-D776-4750-B0F9-EEB132ADC836}" type="sibTrans" cxnId="{5E2D3D45-D526-41C1-BC7E-C1A139CBDE15}">
      <dgm:prSet/>
      <dgm:spPr/>
      <dgm:t>
        <a:bodyPr/>
        <a:lstStyle/>
        <a:p>
          <a:endParaRPr lang="en-US"/>
        </a:p>
      </dgm:t>
    </dgm:pt>
    <dgm:pt modelId="{5608F599-1127-4085-A3BD-7A32626E5C13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dirty="0"/>
            <a:t>Generic REQ created doesn’t need TM</a:t>
          </a:r>
        </a:p>
      </dgm:t>
    </dgm:pt>
    <dgm:pt modelId="{EF2332F3-2FE8-45F5-B2D7-59802A11DBF1}" type="sibTrans" cxnId="{1B69075D-CDAE-49E2-8565-031266C02043}">
      <dgm:prSet/>
      <dgm:spPr/>
      <dgm:t>
        <a:bodyPr/>
        <a:lstStyle/>
        <a:p>
          <a:endParaRPr lang="en-US" sz="1300"/>
        </a:p>
      </dgm:t>
    </dgm:pt>
    <dgm:pt modelId="{146EDF8B-390D-4A19-A4CC-3D82F498C9B6}" type="parTrans" cxnId="{1B69075D-CDAE-49E2-8565-031266C02043}">
      <dgm:prSet/>
      <dgm:spPr/>
      <dgm:t>
        <a:bodyPr/>
        <a:lstStyle/>
        <a:p>
          <a:endParaRPr lang="en-US" sz="1300"/>
        </a:p>
      </dgm:t>
    </dgm:pt>
    <dgm:pt modelId="{919E833B-63DE-484C-8B1D-4531FBADFBB0}">
      <dgm:prSet custT="1"/>
      <dgm:spPr/>
      <dgm:t>
        <a:bodyPr/>
        <a:lstStyle/>
        <a:p>
          <a:r>
            <a:rPr lang="en-US" sz="1800" dirty="0"/>
            <a:t>Why?</a:t>
          </a:r>
        </a:p>
      </dgm:t>
    </dgm:pt>
    <dgm:pt modelId="{8F709FA4-6742-47F2-A5EC-292365822ADC}" type="parTrans" cxnId="{F39F0292-8AFB-45CC-BC32-1DF0A9500FD1}">
      <dgm:prSet/>
      <dgm:spPr/>
      <dgm:t>
        <a:bodyPr/>
        <a:lstStyle/>
        <a:p>
          <a:endParaRPr lang="en-US"/>
        </a:p>
      </dgm:t>
    </dgm:pt>
    <dgm:pt modelId="{08CC5A5F-C4BB-4077-9345-711095CA3A83}" type="sibTrans" cxnId="{F39F0292-8AFB-45CC-BC32-1DF0A9500FD1}">
      <dgm:prSet/>
      <dgm:spPr/>
      <dgm:t>
        <a:bodyPr/>
        <a:lstStyle/>
        <a:p>
          <a:endParaRPr lang="en-US"/>
        </a:p>
      </dgm:t>
    </dgm:pt>
    <dgm:pt modelId="{B13DD396-7CBF-4EA3-896A-9E4C5089A6A4}">
      <dgm:prSet custT="1"/>
      <dgm:spPr/>
      <dgm:t>
        <a:bodyPr/>
        <a:lstStyle/>
        <a:p>
          <a:r>
            <a:rPr lang="en-US" sz="1400" dirty="0"/>
            <a:t>No specific holder, RED is the only suitable item</a:t>
          </a:r>
        </a:p>
      </dgm:t>
    </dgm:pt>
    <dgm:pt modelId="{689C8034-D8C9-4C86-919C-17463EA205A1}" type="parTrans" cxnId="{93C70AC9-F5CD-4D33-81B2-851140D35E46}">
      <dgm:prSet/>
      <dgm:spPr/>
      <dgm:t>
        <a:bodyPr/>
        <a:lstStyle/>
        <a:p>
          <a:endParaRPr lang="en-US"/>
        </a:p>
      </dgm:t>
    </dgm:pt>
    <dgm:pt modelId="{DB7A29E8-ED1C-4062-90F2-360DFBEF9628}" type="sibTrans" cxnId="{93C70AC9-F5CD-4D33-81B2-851140D35E46}">
      <dgm:prSet/>
      <dgm:spPr/>
      <dgm:t>
        <a:bodyPr/>
        <a:lstStyle/>
        <a:p>
          <a:endParaRPr lang="en-US"/>
        </a:p>
      </dgm:t>
    </dgm:pt>
    <dgm:pt modelId="{4E6741CB-F4EA-43BD-8730-71617C2B74F5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800" dirty="0"/>
            <a:t>Validation</a:t>
          </a:r>
        </a:p>
      </dgm:t>
    </dgm:pt>
    <dgm:pt modelId="{DE9BD61E-1E6F-4E9C-AEAB-67B5C0840DE1}" type="parTrans" cxnId="{CD90885B-578D-41BD-803A-6483A7D4DDBD}">
      <dgm:prSet/>
      <dgm:spPr/>
      <dgm:t>
        <a:bodyPr/>
        <a:lstStyle/>
        <a:p>
          <a:endParaRPr lang="en-US"/>
        </a:p>
      </dgm:t>
    </dgm:pt>
    <dgm:pt modelId="{56A80567-E815-454A-90CE-DA22A308DF41}" type="sibTrans" cxnId="{CD90885B-578D-41BD-803A-6483A7D4DDBD}">
      <dgm:prSet/>
      <dgm:spPr/>
      <dgm:t>
        <a:bodyPr/>
        <a:lstStyle/>
        <a:p>
          <a:endParaRPr lang="en-US"/>
        </a:p>
      </dgm:t>
    </dgm:pt>
    <dgm:pt modelId="{A1CB5DE9-29C0-44FC-98F3-33BFCF9C5190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US" sz="1100" dirty="0"/>
        </a:p>
      </dgm:t>
    </dgm:pt>
    <dgm:pt modelId="{C143C0CB-21F8-4CBA-9400-64193B87502D}" type="parTrans" cxnId="{D3A89032-5258-4D45-B2EF-8568BF05BB46}">
      <dgm:prSet/>
      <dgm:spPr/>
      <dgm:t>
        <a:bodyPr/>
        <a:lstStyle/>
        <a:p>
          <a:endParaRPr lang="en-US"/>
        </a:p>
      </dgm:t>
    </dgm:pt>
    <dgm:pt modelId="{14ED102B-7A08-41D2-8C04-9B26F6FC66E7}" type="sibTrans" cxnId="{D3A89032-5258-4D45-B2EF-8568BF05BB46}">
      <dgm:prSet/>
      <dgm:spPr/>
      <dgm:t>
        <a:bodyPr/>
        <a:lstStyle/>
        <a:p>
          <a:endParaRPr lang="en-US"/>
        </a:p>
      </dgm:t>
    </dgm:pt>
    <dgm:pt modelId="{D6AE913A-E07D-4B73-B008-B885EACD2CAA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dirty="0"/>
            <a:t>Ensure REQ acquire Target Approved status </a:t>
          </a:r>
        </a:p>
      </dgm:t>
    </dgm:pt>
    <dgm:pt modelId="{7896AED5-E81D-4AB0-B817-D606E07A8E29}" type="parTrans" cxnId="{6929C9A5-5F65-47CA-A5F6-14DABDD1C78E}">
      <dgm:prSet/>
      <dgm:spPr/>
      <dgm:t>
        <a:bodyPr/>
        <a:lstStyle/>
        <a:p>
          <a:endParaRPr lang="en-US"/>
        </a:p>
      </dgm:t>
    </dgm:pt>
    <dgm:pt modelId="{4B80E600-5619-4498-A4C2-93CDBA52E2BD}" type="sibTrans" cxnId="{6929C9A5-5F65-47CA-A5F6-14DABDD1C78E}">
      <dgm:prSet/>
      <dgm:spPr/>
      <dgm:t>
        <a:bodyPr/>
        <a:lstStyle/>
        <a:p>
          <a:endParaRPr lang="en-US"/>
        </a:p>
      </dgm:t>
    </dgm:pt>
    <dgm:pt modelId="{2A9BF4B4-2098-40BB-8B2B-5B699D1F3B30}">
      <dgm:prSet custT="1"/>
      <dgm:spPr/>
      <dgm:t>
        <a:bodyPr/>
        <a:lstStyle/>
        <a:p>
          <a:r>
            <a:rPr lang="en-US" sz="1400" dirty="0"/>
            <a:t>It is part of specification deliverables</a:t>
          </a:r>
        </a:p>
      </dgm:t>
    </dgm:pt>
    <dgm:pt modelId="{5D00A98B-B7E1-4D94-BE7F-A8C683ADD84A}" type="parTrans" cxnId="{B25E82DD-53B5-469A-AF00-9AE9A9375F02}">
      <dgm:prSet/>
      <dgm:spPr/>
      <dgm:t>
        <a:bodyPr/>
        <a:lstStyle/>
        <a:p>
          <a:endParaRPr lang="en-US"/>
        </a:p>
      </dgm:t>
    </dgm:pt>
    <dgm:pt modelId="{997C68FF-F142-4A10-AF42-4E66CD5407FB}" type="sibTrans" cxnId="{B25E82DD-53B5-469A-AF00-9AE9A9375F02}">
      <dgm:prSet/>
      <dgm:spPr/>
      <dgm:t>
        <a:bodyPr/>
        <a:lstStyle/>
        <a:p>
          <a:endParaRPr lang="en-US"/>
        </a:p>
      </dgm:t>
    </dgm:pt>
    <dgm:pt modelId="{658CFBB9-15A6-4021-A3F1-2718D8EF2535}" type="pres">
      <dgm:prSet presAssocID="{11DE8C42-B77E-440B-9765-04975F947050}" presName="theList" presStyleCnt="0">
        <dgm:presLayoutVars>
          <dgm:dir/>
          <dgm:animLvl val="lvl"/>
          <dgm:resizeHandles val="exact"/>
        </dgm:presLayoutVars>
      </dgm:prSet>
      <dgm:spPr/>
    </dgm:pt>
    <dgm:pt modelId="{899E6863-342C-44C2-87FD-626598C80E0E}" type="pres">
      <dgm:prSet presAssocID="{DD309270-7054-4A2F-BD10-31FD0E622CD1}" presName="compNode" presStyleCnt="0"/>
      <dgm:spPr/>
    </dgm:pt>
    <dgm:pt modelId="{59531E43-58AD-40DA-A446-7A8D7C539A9D}" type="pres">
      <dgm:prSet presAssocID="{DD309270-7054-4A2F-BD10-31FD0E622CD1}" presName="aNode" presStyleLbl="bgShp" presStyleIdx="0" presStyleCnt="5" custLinFactNeighborX="-5614"/>
      <dgm:spPr/>
    </dgm:pt>
    <dgm:pt modelId="{5E77BE36-5CDA-49BE-895C-8B9B7A29FCBF}" type="pres">
      <dgm:prSet presAssocID="{DD309270-7054-4A2F-BD10-31FD0E622CD1}" presName="textNode" presStyleLbl="bgShp" presStyleIdx="0" presStyleCnt="5"/>
      <dgm:spPr/>
    </dgm:pt>
    <dgm:pt modelId="{3B8DD875-8A7D-4CC5-AB34-0DA63D726CCF}" type="pres">
      <dgm:prSet presAssocID="{DD309270-7054-4A2F-BD10-31FD0E622CD1}" presName="compChildNode" presStyleCnt="0"/>
      <dgm:spPr/>
    </dgm:pt>
    <dgm:pt modelId="{F8A74D0F-862E-4EB3-9D74-48AD53903217}" type="pres">
      <dgm:prSet presAssocID="{DD309270-7054-4A2F-BD10-31FD0E622CD1}" presName="theInnerList" presStyleCnt="0"/>
      <dgm:spPr/>
    </dgm:pt>
    <dgm:pt modelId="{EFE9763F-B8E9-457F-BCAB-E215CC89F3C8}" type="pres">
      <dgm:prSet presAssocID="{9EB5BC9B-6A96-4BEA-A607-721009FF3466}" presName="childNode" presStyleLbl="node1" presStyleIdx="0" presStyleCnt="9" custScaleY="104947" custLinFactY="-16774" custLinFactNeighborY="-100000">
        <dgm:presLayoutVars>
          <dgm:bulletEnabled val="1"/>
        </dgm:presLayoutVars>
      </dgm:prSet>
      <dgm:spPr/>
    </dgm:pt>
    <dgm:pt modelId="{60D2F63A-40BE-402F-B222-B481151A2548}" type="pres">
      <dgm:prSet presAssocID="{9EB5BC9B-6A96-4BEA-A607-721009FF3466}" presName="aSpace2" presStyleCnt="0"/>
      <dgm:spPr/>
    </dgm:pt>
    <dgm:pt modelId="{53E31B4B-BCCA-492D-9F92-59D0AA070F87}" type="pres">
      <dgm:prSet presAssocID="{86FD7FD6-D391-4C57-A129-181E50DA2012}" presName="childNode" presStyleLbl="node1" presStyleIdx="1" presStyleCnt="9" custScaleX="98223" custScaleY="103441" custLinFactNeighborY="-99416">
        <dgm:presLayoutVars>
          <dgm:bulletEnabled val="1"/>
        </dgm:presLayoutVars>
      </dgm:prSet>
      <dgm:spPr/>
    </dgm:pt>
    <dgm:pt modelId="{8CFDB41D-6D34-403D-8E05-C204A9B8DCFE}" type="pres">
      <dgm:prSet presAssocID="{86FD7FD6-D391-4C57-A129-181E50DA2012}" presName="aSpace2" presStyleCnt="0"/>
      <dgm:spPr/>
    </dgm:pt>
    <dgm:pt modelId="{013F8E2D-F883-422C-8356-0AD76B8E0A29}" type="pres">
      <dgm:prSet presAssocID="{EF079E48-10DD-47E9-8785-BCE711EED242}" presName="childNode" presStyleLbl="node1" presStyleIdx="2" presStyleCnt="9" custScaleY="58724">
        <dgm:presLayoutVars>
          <dgm:bulletEnabled val="1"/>
        </dgm:presLayoutVars>
      </dgm:prSet>
      <dgm:spPr/>
    </dgm:pt>
    <dgm:pt modelId="{8CCE9E30-1365-42EB-9495-041223FBE28C}" type="pres">
      <dgm:prSet presAssocID="{DD309270-7054-4A2F-BD10-31FD0E622CD1}" presName="aSpace" presStyleCnt="0"/>
      <dgm:spPr/>
    </dgm:pt>
    <dgm:pt modelId="{4DF74111-6716-4A03-B630-95075A9BAE7E}" type="pres">
      <dgm:prSet presAssocID="{95B58D79-4115-4937-A576-FA39A35D1CEC}" presName="compNode" presStyleCnt="0"/>
      <dgm:spPr/>
    </dgm:pt>
    <dgm:pt modelId="{F114E7C2-C501-440A-9A8D-37C2222885C2}" type="pres">
      <dgm:prSet presAssocID="{95B58D79-4115-4937-A576-FA39A35D1CEC}" presName="aNode" presStyleLbl="bgShp" presStyleIdx="1" presStyleCnt="5"/>
      <dgm:spPr/>
    </dgm:pt>
    <dgm:pt modelId="{823A76FD-BEA5-439E-9DED-38990651A8F2}" type="pres">
      <dgm:prSet presAssocID="{95B58D79-4115-4937-A576-FA39A35D1CEC}" presName="textNode" presStyleLbl="bgShp" presStyleIdx="1" presStyleCnt="5"/>
      <dgm:spPr/>
    </dgm:pt>
    <dgm:pt modelId="{B7236ECD-8784-4CB2-9A55-E0DA91C78BD0}" type="pres">
      <dgm:prSet presAssocID="{95B58D79-4115-4937-A576-FA39A35D1CEC}" presName="compChildNode" presStyleCnt="0"/>
      <dgm:spPr/>
    </dgm:pt>
    <dgm:pt modelId="{C9FEBE73-6A0A-4CF8-A636-6E7FC15D8E92}" type="pres">
      <dgm:prSet presAssocID="{95B58D79-4115-4937-A576-FA39A35D1CEC}" presName="theInnerList" presStyleCnt="0"/>
      <dgm:spPr/>
    </dgm:pt>
    <dgm:pt modelId="{61821F95-2157-4117-9D6C-BB650811C31F}" type="pres">
      <dgm:prSet presAssocID="{5608F599-1127-4085-A3BD-7A32626E5C13}" presName="childNode" presStyleLbl="node1" presStyleIdx="3" presStyleCnt="9" custScaleY="153076" custLinFactY="-33445" custLinFactNeighborY="-100000">
        <dgm:presLayoutVars>
          <dgm:bulletEnabled val="1"/>
        </dgm:presLayoutVars>
      </dgm:prSet>
      <dgm:spPr/>
    </dgm:pt>
    <dgm:pt modelId="{ECDE13A7-AF3A-40E0-A1A3-32B777DDF4D6}" type="pres">
      <dgm:prSet presAssocID="{5608F599-1127-4085-A3BD-7A32626E5C13}" presName="aSpace2" presStyleCnt="0"/>
      <dgm:spPr/>
    </dgm:pt>
    <dgm:pt modelId="{0F300B66-E216-4710-A9DA-61918B4B1D6C}" type="pres">
      <dgm:prSet presAssocID="{D6AE913A-E07D-4B73-B008-B885EACD2CAA}" presName="childNode" presStyleLbl="node1" presStyleIdx="4" presStyleCnt="9" custScaleY="150834" custLinFactY="-3258" custLinFactNeighborY="-100000">
        <dgm:presLayoutVars>
          <dgm:bulletEnabled val="1"/>
        </dgm:presLayoutVars>
      </dgm:prSet>
      <dgm:spPr/>
    </dgm:pt>
    <dgm:pt modelId="{422E9A9A-5710-4701-8C65-B859064793C9}" type="pres">
      <dgm:prSet presAssocID="{D6AE913A-E07D-4B73-B008-B885EACD2CAA}" presName="aSpace2" presStyleCnt="0"/>
      <dgm:spPr/>
    </dgm:pt>
    <dgm:pt modelId="{85812030-979F-4BE9-8233-9EE38195E3AC}" type="pres">
      <dgm:prSet presAssocID="{A1CB5DE9-29C0-44FC-98F3-33BFCF9C5190}" presName="childNode" presStyleLbl="node1" presStyleIdx="5" presStyleCnt="9">
        <dgm:presLayoutVars>
          <dgm:bulletEnabled val="1"/>
        </dgm:presLayoutVars>
      </dgm:prSet>
      <dgm:spPr/>
    </dgm:pt>
    <dgm:pt modelId="{E1EF839E-3835-45E4-A44E-B2E47E1690B5}" type="pres">
      <dgm:prSet presAssocID="{95B58D79-4115-4937-A576-FA39A35D1CEC}" presName="aSpace" presStyleCnt="0"/>
      <dgm:spPr/>
    </dgm:pt>
    <dgm:pt modelId="{8D9CBCD4-7A1D-4F40-9182-0C48B7728384}" type="pres">
      <dgm:prSet presAssocID="{B673C79B-5D90-4105-8D3B-8A1371CCAD4C}" presName="compNode" presStyleCnt="0"/>
      <dgm:spPr/>
    </dgm:pt>
    <dgm:pt modelId="{D6D9D1F1-7AFB-4D87-A252-0222AD4BCC6B}" type="pres">
      <dgm:prSet presAssocID="{B673C79B-5D90-4105-8D3B-8A1371CCAD4C}" presName="aNode" presStyleLbl="bgShp" presStyleIdx="2" presStyleCnt="5" custLinFactNeighborX="1811"/>
      <dgm:spPr/>
    </dgm:pt>
    <dgm:pt modelId="{5E76ACEA-36C3-4A7C-B3F6-90AEE2CB503F}" type="pres">
      <dgm:prSet presAssocID="{B673C79B-5D90-4105-8D3B-8A1371CCAD4C}" presName="textNode" presStyleLbl="bgShp" presStyleIdx="2" presStyleCnt="5"/>
      <dgm:spPr/>
    </dgm:pt>
    <dgm:pt modelId="{B5236A28-7938-4A77-B8A3-2A6EB16BBF0E}" type="pres">
      <dgm:prSet presAssocID="{B673C79B-5D90-4105-8D3B-8A1371CCAD4C}" presName="compChildNode" presStyleCnt="0"/>
      <dgm:spPr/>
    </dgm:pt>
    <dgm:pt modelId="{C45340A9-C776-4E2B-86D1-13894E7567E7}" type="pres">
      <dgm:prSet presAssocID="{B673C79B-5D90-4105-8D3B-8A1371CCAD4C}" presName="theInnerList" presStyleCnt="0"/>
      <dgm:spPr/>
    </dgm:pt>
    <dgm:pt modelId="{05F9EA44-3607-4CC9-AE7C-F98ECFE316F1}" type="pres">
      <dgm:prSet presAssocID="{4A21E32C-AF84-476B-B084-B7293936756A}" presName="childNode" presStyleLbl="node1" presStyleIdx="6" presStyleCnt="9" custScaleY="35204" custLinFactY="-2691" custLinFactNeighborY="-100000">
        <dgm:presLayoutVars>
          <dgm:bulletEnabled val="1"/>
        </dgm:presLayoutVars>
      </dgm:prSet>
      <dgm:spPr/>
    </dgm:pt>
    <dgm:pt modelId="{D90FC617-DC86-4FDB-92E3-AB4B1669E856}" type="pres">
      <dgm:prSet presAssocID="{4A21E32C-AF84-476B-B084-B7293936756A}" presName="aSpace2" presStyleCnt="0"/>
      <dgm:spPr/>
    </dgm:pt>
    <dgm:pt modelId="{FDA6D803-2986-42DD-B904-C0BC04C7C3CD}" type="pres">
      <dgm:prSet presAssocID="{2A9BF4B4-2098-40BB-8B2B-5B699D1F3B30}" presName="childNode" presStyleLbl="node1" presStyleIdx="7" presStyleCnt="9" custScaleY="35204" custLinFactY="-7166" custLinFactNeighborY="-100000">
        <dgm:presLayoutVars>
          <dgm:bulletEnabled val="1"/>
        </dgm:presLayoutVars>
      </dgm:prSet>
      <dgm:spPr/>
    </dgm:pt>
    <dgm:pt modelId="{413837C7-9700-451A-97AA-43DC447F5213}" type="pres">
      <dgm:prSet presAssocID="{B673C79B-5D90-4105-8D3B-8A1371CCAD4C}" presName="aSpace" presStyleCnt="0"/>
      <dgm:spPr/>
    </dgm:pt>
    <dgm:pt modelId="{4CF33E3D-C5B4-4E6F-8E2A-706451F15C3C}" type="pres">
      <dgm:prSet presAssocID="{919E833B-63DE-484C-8B1D-4531FBADFBB0}" presName="compNode" presStyleCnt="0"/>
      <dgm:spPr/>
    </dgm:pt>
    <dgm:pt modelId="{6299879D-6B74-446C-B021-0369CA4F30EA}" type="pres">
      <dgm:prSet presAssocID="{919E833B-63DE-484C-8B1D-4531FBADFBB0}" presName="aNode" presStyleLbl="bgShp" presStyleIdx="3" presStyleCnt="5"/>
      <dgm:spPr/>
    </dgm:pt>
    <dgm:pt modelId="{D3BBDBA6-2CAC-448C-A817-07A89F0ABDF5}" type="pres">
      <dgm:prSet presAssocID="{919E833B-63DE-484C-8B1D-4531FBADFBB0}" presName="textNode" presStyleLbl="bgShp" presStyleIdx="3" presStyleCnt="5"/>
      <dgm:spPr/>
    </dgm:pt>
    <dgm:pt modelId="{A97E1D3D-CC17-4E52-8585-9206CDCCF80C}" type="pres">
      <dgm:prSet presAssocID="{919E833B-63DE-484C-8B1D-4531FBADFBB0}" presName="compChildNode" presStyleCnt="0"/>
      <dgm:spPr/>
    </dgm:pt>
    <dgm:pt modelId="{F6C53F71-B3D6-4727-BD19-13E306D86E66}" type="pres">
      <dgm:prSet presAssocID="{919E833B-63DE-484C-8B1D-4531FBADFBB0}" presName="theInnerList" presStyleCnt="0"/>
      <dgm:spPr/>
    </dgm:pt>
    <dgm:pt modelId="{D0F4CB21-0D6C-42F0-B06F-D35C5212FA41}" type="pres">
      <dgm:prSet presAssocID="{B13DD396-7CBF-4EA3-896A-9E4C5089A6A4}" presName="childNode" presStyleLbl="node1" presStyleIdx="8" presStyleCnt="9" custScaleY="35204" custLinFactNeighborY="-42356">
        <dgm:presLayoutVars>
          <dgm:bulletEnabled val="1"/>
        </dgm:presLayoutVars>
      </dgm:prSet>
      <dgm:spPr/>
    </dgm:pt>
    <dgm:pt modelId="{C8A2D017-659E-466E-84B9-0A12EA1B727B}" type="pres">
      <dgm:prSet presAssocID="{919E833B-63DE-484C-8B1D-4531FBADFBB0}" presName="aSpace" presStyleCnt="0"/>
      <dgm:spPr/>
    </dgm:pt>
    <dgm:pt modelId="{84A8DE2A-6FD6-4E9D-8BD2-EDCF22D685C0}" type="pres">
      <dgm:prSet presAssocID="{4E6741CB-F4EA-43BD-8730-71617C2B74F5}" presName="compNode" presStyleCnt="0"/>
      <dgm:spPr/>
    </dgm:pt>
    <dgm:pt modelId="{F459038F-8D32-4B85-91CC-B1ECD993DE52}" type="pres">
      <dgm:prSet presAssocID="{4E6741CB-F4EA-43BD-8730-71617C2B74F5}" presName="aNode" presStyleLbl="bgShp" presStyleIdx="4" presStyleCnt="5"/>
      <dgm:spPr/>
    </dgm:pt>
    <dgm:pt modelId="{03DE460C-F939-4AE9-8CD8-D7056D627545}" type="pres">
      <dgm:prSet presAssocID="{4E6741CB-F4EA-43BD-8730-71617C2B74F5}" presName="textNode" presStyleLbl="bgShp" presStyleIdx="4" presStyleCnt="5"/>
      <dgm:spPr/>
    </dgm:pt>
    <dgm:pt modelId="{F513AD62-565E-4C82-8CAF-9274A85E669A}" type="pres">
      <dgm:prSet presAssocID="{4E6741CB-F4EA-43BD-8730-71617C2B74F5}" presName="compChildNode" presStyleCnt="0"/>
      <dgm:spPr/>
    </dgm:pt>
    <dgm:pt modelId="{00F4FE07-2F39-41CE-A2C4-8470300A76C5}" type="pres">
      <dgm:prSet presAssocID="{4E6741CB-F4EA-43BD-8730-71617C2B74F5}" presName="theInnerList" presStyleCnt="0"/>
      <dgm:spPr/>
    </dgm:pt>
  </dgm:ptLst>
  <dgm:cxnLst>
    <dgm:cxn modelId="{7E9A3404-9B22-4898-95D2-63E2653FEE4A}" srcId="{11DE8C42-B77E-440B-9765-04975F947050}" destId="{95B58D79-4115-4937-A576-FA39A35D1CEC}" srcOrd="1" destOrd="0" parTransId="{23499A8D-0E31-427F-B16A-4428ECB92EAA}" sibTransId="{E347E534-58C3-4338-99AC-8C2FB1DA2941}"/>
    <dgm:cxn modelId="{8B724712-BBBE-45D8-AF6D-1EE458C35B0A}" srcId="{11DE8C42-B77E-440B-9765-04975F947050}" destId="{DD309270-7054-4A2F-BD10-31FD0E622CD1}" srcOrd="0" destOrd="0" parTransId="{33B0773B-DFEB-4F71-83EA-E14541531A65}" sibTransId="{8A35E47C-95E5-430C-8204-29C4AB2DC4EE}"/>
    <dgm:cxn modelId="{8CFA6C1F-7FE5-4529-827A-C3AEE03601DF}" srcId="{DD309270-7054-4A2F-BD10-31FD0E622CD1}" destId="{9EB5BC9B-6A96-4BEA-A607-721009FF3466}" srcOrd="0" destOrd="0" parTransId="{90FCEE73-1D18-4655-97AA-FC74E32F4E6A}" sibTransId="{6B9F3BAC-E82E-4400-9E47-E9902BB706EE}"/>
    <dgm:cxn modelId="{7D1DAC1F-F505-4A5C-A5DB-359CCA0FB668}" type="presOf" srcId="{5608F599-1127-4085-A3BD-7A32626E5C13}" destId="{61821F95-2157-4117-9D6C-BB650811C31F}" srcOrd="0" destOrd="0" presId="urn:microsoft.com/office/officeart/2005/8/layout/lProcess2"/>
    <dgm:cxn modelId="{F446C62A-1F65-44D0-9ED4-D165CA1A9279}" type="presOf" srcId="{DD309270-7054-4A2F-BD10-31FD0E622CD1}" destId="{5E77BE36-5CDA-49BE-895C-8B9B7A29FCBF}" srcOrd="1" destOrd="0" presId="urn:microsoft.com/office/officeart/2005/8/layout/lProcess2"/>
    <dgm:cxn modelId="{05F4B230-006E-4F3B-8675-0A3ABC8C27FF}" type="presOf" srcId="{4A21E32C-AF84-476B-B084-B7293936756A}" destId="{05F9EA44-3607-4CC9-AE7C-F98ECFE316F1}" srcOrd="0" destOrd="0" presId="urn:microsoft.com/office/officeart/2005/8/layout/lProcess2"/>
    <dgm:cxn modelId="{D3A89032-5258-4D45-B2EF-8568BF05BB46}" srcId="{95B58D79-4115-4937-A576-FA39A35D1CEC}" destId="{A1CB5DE9-29C0-44FC-98F3-33BFCF9C5190}" srcOrd="2" destOrd="0" parTransId="{C143C0CB-21F8-4CBA-9400-64193B87502D}" sibTransId="{14ED102B-7A08-41D2-8C04-9B26F6FC66E7}"/>
    <dgm:cxn modelId="{8DFA7335-5EB6-43F2-9564-5216C30D9F6C}" type="presOf" srcId="{4E6741CB-F4EA-43BD-8730-71617C2B74F5}" destId="{03DE460C-F939-4AE9-8CD8-D7056D627545}" srcOrd="1" destOrd="0" presId="urn:microsoft.com/office/officeart/2005/8/layout/lProcess2"/>
    <dgm:cxn modelId="{5CB69B3D-E7D1-4F1B-B075-9D7B5F47DF25}" type="presOf" srcId="{B13DD396-7CBF-4EA3-896A-9E4C5089A6A4}" destId="{D0F4CB21-0D6C-42F0-B06F-D35C5212FA41}" srcOrd="0" destOrd="0" presId="urn:microsoft.com/office/officeart/2005/8/layout/lProcess2"/>
    <dgm:cxn modelId="{CD90885B-578D-41BD-803A-6483A7D4DDBD}" srcId="{11DE8C42-B77E-440B-9765-04975F947050}" destId="{4E6741CB-F4EA-43BD-8730-71617C2B74F5}" srcOrd="4" destOrd="0" parTransId="{DE9BD61E-1E6F-4E9C-AEAB-67B5C0840DE1}" sibTransId="{56A80567-E815-454A-90CE-DA22A308DF41}"/>
    <dgm:cxn modelId="{1B69075D-CDAE-49E2-8565-031266C02043}" srcId="{95B58D79-4115-4937-A576-FA39A35D1CEC}" destId="{5608F599-1127-4085-A3BD-7A32626E5C13}" srcOrd="0" destOrd="0" parTransId="{146EDF8B-390D-4A19-A4CC-3D82F498C9B6}" sibTransId="{EF2332F3-2FE8-45F5-B2D7-59802A11DBF1}"/>
    <dgm:cxn modelId="{A16A1E41-5C4A-4A3C-9155-083FEE35C84A}" type="presOf" srcId="{95B58D79-4115-4937-A576-FA39A35D1CEC}" destId="{823A76FD-BEA5-439E-9DED-38990651A8F2}" srcOrd="1" destOrd="0" presId="urn:microsoft.com/office/officeart/2005/8/layout/lProcess2"/>
    <dgm:cxn modelId="{FA391943-08A6-455D-A23D-0D04517EFB05}" srcId="{11DE8C42-B77E-440B-9765-04975F947050}" destId="{B673C79B-5D90-4105-8D3B-8A1371CCAD4C}" srcOrd="2" destOrd="0" parTransId="{8B6FB94C-BC52-45C8-A574-53DB6A10AA05}" sibTransId="{0782E51D-E8CC-4C3C-8C5A-5DBF36A23343}"/>
    <dgm:cxn modelId="{5E2D3D45-D526-41C1-BC7E-C1A139CBDE15}" srcId="{DD309270-7054-4A2F-BD10-31FD0E622CD1}" destId="{EF079E48-10DD-47E9-8785-BCE711EED242}" srcOrd="2" destOrd="0" parTransId="{E86064FA-AD99-4593-A1DC-4B14C31CFF5E}" sibTransId="{CEA685D2-D776-4750-B0F9-EEB132ADC836}"/>
    <dgm:cxn modelId="{D164CE6B-EA14-4127-8DF8-7F3169739C68}" type="presOf" srcId="{9EB5BC9B-6A96-4BEA-A607-721009FF3466}" destId="{EFE9763F-B8E9-457F-BCAB-E215CC89F3C8}" srcOrd="0" destOrd="0" presId="urn:microsoft.com/office/officeart/2005/8/layout/lProcess2"/>
    <dgm:cxn modelId="{99FEBE6D-CB14-41BE-8CAF-8AA5874F9DD1}" type="presOf" srcId="{B673C79B-5D90-4105-8D3B-8A1371CCAD4C}" destId="{5E76ACEA-36C3-4A7C-B3F6-90AEE2CB503F}" srcOrd="1" destOrd="0" presId="urn:microsoft.com/office/officeart/2005/8/layout/lProcess2"/>
    <dgm:cxn modelId="{12E57B6E-3A0F-4BB2-927E-1D85B2C25D21}" type="presOf" srcId="{919E833B-63DE-484C-8B1D-4531FBADFBB0}" destId="{6299879D-6B74-446C-B021-0369CA4F30EA}" srcOrd="0" destOrd="0" presId="urn:microsoft.com/office/officeart/2005/8/layout/lProcess2"/>
    <dgm:cxn modelId="{A3669257-107B-4D29-BDA2-6B80A0362795}" type="presOf" srcId="{DD309270-7054-4A2F-BD10-31FD0E622CD1}" destId="{59531E43-58AD-40DA-A446-7A8D7C539A9D}" srcOrd="0" destOrd="0" presId="urn:microsoft.com/office/officeart/2005/8/layout/lProcess2"/>
    <dgm:cxn modelId="{75281258-E78E-4709-9D10-CEA3D5DAC8D1}" type="presOf" srcId="{95B58D79-4115-4937-A576-FA39A35D1CEC}" destId="{F114E7C2-C501-440A-9A8D-37C2222885C2}" srcOrd="0" destOrd="0" presId="urn:microsoft.com/office/officeart/2005/8/layout/lProcess2"/>
    <dgm:cxn modelId="{C337727E-CDDA-45B9-907F-684273198A24}" type="presOf" srcId="{EF079E48-10DD-47E9-8785-BCE711EED242}" destId="{013F8E2D-F883-422C-8356-0AD76B8E0A29}" srcOrd="0" destOrd="0" presId="urn:microsoft.com/office/officeart/2005/8/layout/lProcess2"/>
    <dgm:cxn modelId="{F39F0292-8AFB-45CC-BC32-1DF0A9500FD1}" srcId="{11DE8C42-B77E-440B-9765-04975F947050}" destId="{919E833B-63DE-484C-8B1D-4531FBADFBB0}" srcOrd="3" destOrd="0" parTransId="{8F709FA4-6742-47F2-A5EC-292365822ADC}" sibTransId="{08CC5A5F-C4BB-4077-9345-711095CA3A83}"/>
    <dgm:cxn modelId="{E7CEBA98-F3A0-4CA0-9551-CE0C718836C0}" type="presOf" srcId="{A1CB5DE9-29C0-44FC-98F3-33BFCF9C5190}" destId="{85812030-979F-4BE9-8233-9EE38195E3AC}" srcOrd="0" destOrd="0" presId="urn:microsoft.com/office/officeart/2005/8/layout/lProcess2"/>
    <dgm:cxn modelId="{A52CFA98-521A-4385-B9C7-EBD7E6374609}" type="presOf" srcId="{11DE8C42-B77E-440B-9765-04975F947050}" destId="{658CFBB9-15A6-4021-A3F1-2718D8EF2535}" srcOrd="0" destOrd="0" presId="urn:microsoft.com/office/officeart/2005/8/layout/lProcess2"/>
    <dgm:cxn modelId="{6929C9A5-5F65-47CA-A5F6-14DABDD1C78E}" srcId="{95B58D79-4115-4937-A576-FA39A35D1CEC}" destId="{D6AE913A-E07D-4B73-B008-B885EACD2CAA}" srcOrd="1" destOrd="0" parTransId="{7896AED5-E81D-4AB0-B817-D606E07A8E29}" sibTransId="{4B80E600-5619-4498-A4C2-93CDBA52E2BD}"/>
    <dgm:cxn modelId="{98336FAA-D6BF-4199-8646-A09BA08C8EAE}" type="presOf" srcId="{B673C79B-5D90-4105-8D3B-8A1371CCAD4C}" destId="{D6D9D1F1-7AFB-4D87-A252-0222AD4BCC6B}" srcOrd="0" destOrd="0" presId="urn:microsoft.com/office/officeart/2005/8/layout/lProcess2"/>
    <dgm:cxn modelId="{529474AF-6130-43DD-9E6D-281C5E53E46D}" type="presOf" srcId="{D6AE913A-E07D-4B73-B008-B885EACD2CAA}" destId="{0F300B66-E216-4710-A9DA-61918B4B1D6C}" srcOrd="0" destOrd="0" presId="urn:microsoft.com/office/officeart/2005/8/layout/lProcess2"/>
    <dgm:cxn modelId="{E0C56EBC-0B9A-494F-A00C-414BFB360677}" type="presOf" srcId="{2A9BF4B4-2098-40BB-8B2B-5B699D1F3B30}" destId="{FDA6D803-2986-42DD-B904-C0BC04C7C3CD}" srcOrd="0" destOrd="0" presId="urn:microsoft.com/office/officeart/2005/8/layout/lProcess2"/>
    <dgm:cxn modelId="{93C70AC9-F5CD-4D33-81B2-851140D35E46}" srcId="{919E833B-63DE-484C-8B1D-4531FBADFBB0}" destId="{B13DD396-7CBF-4EA3-896A-9E4C5089A6A4}" srcOrd="0" destOrd="0" parTransId="{689C8034-D8C9-4C86-919C-17463EA205A1}" sibTransId="{DB7A29E8-ED1C-4062-90F2-360DFBEF9628}"/>
    <dgm:cxn modelId="{4EC624D0-40DD-441E-9A83-A2FC5B28A4BC}" type="presOf" srcId="{86FD7FD6-D391-4C57-A129-181E50DA2012}" destId="{53E31B4B-BCCA-492D-9F92-59D0AA070F87}" srcOrd="0" destOrd="0" presId="urn:microsoft.com/office/officeart/2005/8/layout/lProcess2"/>
    <dgm:cxn modelId="{D365A1D1-08C1-431A-9680-449273BFDAE1}" srcId="{DD309270-7054-4A2F-BD10-31FD0E622CD1}" destId="{86FD7FD6-D391-4C57-A129-181E50DA2012}" srcOrd="1" destOrd="0" parTransId="{B3F0E917-ECBC-4E62-BC9C-EA4B46AAA223}" sibTransId="{C7A204BC-F855-4084-826D-0BB6551C9C52}"/>
    <dgm:cxn modelId="{B25E82DD-53B5-469A-AF00-9AE9A9375F02}" srcId="{B673C79B-5D90-4105-8D3B-8A1371CCAD4C}" destId="{2A9BF4B4-2098-40BB-8B2B-5B699D1F3B30}" srcOrd="1" destOrd="0" parTransId="{5D00A98B-B7E1-4D94-BE7F-A8C683ADD84A}" sibTransId="{997C68FF-F142-4A10-AF42-4E66CD5407FB}"/>
    <dgm:cxn modelId="{F7A181E1-2A56-49CF-998F-C1D55BCA5979}" type="presOf" srcId="{919E833B-63DE-484C-8B1D-4531FBADFBB0}" destId="{D3BBDBA6-2CAC-448C-A817-07A89F0ABDF5}" srcOrd="1" destOrd="0" presId="urn:microsoft.com/office/officeart/2005/8/layout/lProcess2"/>
    <dgm:cxn modelId="{9BE53DF1-AAD0-42BA-94C3-FFED271D4794}" type="presOf" srcId="{4E6741CB-F4EA-43BD-8730-71617C2B74F5}" destId="{F459038F-8D32-4B85-91CC-B1ECD993DE52}" srcOrd="0" destOrd="0" presId="urn:microsoft.com/office/officeart/2005/8/layout/lProcess2"/>
    <dgm:cxn modelId="{A81461F3-7630-4135-8037-EC554CA955CC}" srcId="{B673C79B-5D90-4105-8D3B-8A1371CCAD4C}" destId="{4A21E32C-AF84-476B-B084-B7293936756A}" srcOrd="0" destOrd="0" parTransId="{C7A34AB5-4574-44C3-93B9-DF36C3A73981}" sibTransId="{C0551691-24B6-4555-95CC-8E7534CB3E68}"/>
    <dgm:cxn modelId="{62F077EE-CC0E-426E-93B2-D82FFFAA009D}" type="presParOf" srcId="{658CFBB9-15A6-4021-A3F1-2718D8EF2535}" destId="{899E6863-342C-44C2-87FD-626598C80E0E}" srcOrd="0" destOrd="0" presId="urn:microsoft.com/office/officeart/2005/8/layout/lProcess2"/>
    <dgm:cxn modelId="{D418561B-615F-4F80-8177-EB08745FD9BA}" type="presParOf" srcId="{899E6863-342C-44C2-87FD-626598C80E0E}" destId="{59531E43-58AD-40DA-A446-7A8D7C539A9D}" srcOrd="0" destOrd="0" presId="urn:microsoft.com/office/officeart/2005/8/layout/lProcess2"/>
    <dgm:cxn modelId="{3E215A6A-1B1D-4724-A9AA-76101BF476AC}" type="presParOf" srcId="{899E6863-342C-44C2-87FD-626598C80E0E}" destId="{5E77BE36-5CDA-49BE-895C-8B9B7A29FCBF}" srcOrd="1" destOrd="0" presId="urn:microsoft.com/office/officeart/2005/8/layout/lProcess2"/>
    <dgm:cxn modelId="{5C1DA73F-BB06-464C-A55F-5B8E9E9B0BE8}" type="presParOf" srcId="{899E6863-342C-44C2-87FD-626598C80E0E}" destId="{3B8DD875-8A7D-4CC5-AB34-0DA63D726CCF}" srcOrd="2" destOrd="0" presId="urn:microsoft.com/office/officeart/2005/8/layout/lProcess2"/>
    <dgm:cxn modelId="{32BFE5C3-E86E-477A-9560-ED361E0A2727}" type="presParOf" srcId="{3B8DD875-8A7D-4CC5-AB34-0DA63D726CCF}" destId="{F8A74D0F-862E-4EB3-9D74-48AD53903217}" srcOrd="0" destOrd="0" presId="urn:microsoft.com/office/officeart/2005/8/layout/lProcess2"/>
    <dgm:cxn modelId="{AE6C1B6B-B8A2-4B05-847D-AFC06609D005}" type="presParOf" srcId="{F8A74D0F-862E-4EB3-9D74-48AD53903217}" destId="{EFE9763F-B8E9-457F-BCAB-E215CC89F3C8}" srcOrd="0" destOrd="0" presId="urn:microsoft.com/office/officeart/2005/8/layout/lProcess2"/>
    <dgm:cxn modelId="{69549F44-1E93-4196-99F6-73F5CF73EFD9}" type="presParOf" srcId="{F8A74D0F-862E-4EB3-9D74-48AD53903217}" destId="{60D2F63A-40BE-402F-B222-B481151A2548}" srcOrd="1" destOrd="0" presId="urn:microsoft.com/office/officeart/2005/8/layout/lProcess2"/>
    <dgm:cxn modelId="{5A78AEE4-BCF0-43E4-827D-1BF950D79BFD}" type="presParOf" srcId="{F8A74D0F-862E-4EB3-9D74-48AD53903217}" destId="{53E31B4B-BCCA-492D-9F92-59D0AA070F87}" srcOrd="2" destOrd="0" presId="urn:microsoft.com/office/officeart/2005/8/layout/lProcess2"/>
    <dgm:cxn modelId="{4CF56181-5CFA-4387-B2F0-F5B72A334A23}" type="presParOf" srcId="{F8A74D0F-862E-4EB3-9D74-48AD53903217}" destId="{8CFDB41D-6D34-403D-8E05-C204A9B8DCFE}" srcOrd="3" destOrd="0" presId="urn:microsoft.com/office/officeart/2005/8/layout/lProcess2"/>
    <dgm:cxn modelId="{8B0E5A31-4E7D-4E41-AF09-35E9579BAFCD}" type="presParOf" srcId="{F8A74D0F-862E-4EB3-9D74-48AD53903217}" destId="{013F8E2D-F883-422C-8356-0AD76B8E0A29}" srcOrd="4" destOrd="0" presId="urn:microsoft.com/office/officeart/2005/8/layout/lProcess2"/>
    <dgm:cxn modelId="{129FE9F9-031C-4085-A603-B22D028281B1}" type="presParOf" srcId="{658CFBB9-15A6-4021-A3F1-2718D8EF2535}" destId="{8CCE9E30-1365-42EB-9495-041223FBE28C}" srcOrd="1" destOrd="0" presId="urn:microsoft.com/office/officeart/2005/8/layout/lProcess2"/>
    <dgm:cxn modelId="{FD2863D5-4BA4-4CFC-BAE1-63471B31AA5C}" type="presParOf" srcId="{658CFBB9-15A6-4021-A3F1-2718D8EF2535}" destId="{4DF74111-6716-4A03-B630-95075A9BAE7E}" srcOrd="2" destOrd="0" presId="urn:microsoft.com/office/officeart/2005/8/layout/lProcess2"/>
    <dgm:cxn modelId="{7731F129-410D-4B52-A896-AB0221DA034E}" type="presParOf" srcId="{4DF74111-6716-4A03-B630-95075A9BAE7E}" destId="{F114E7C2-C501-440A-9A8D-37C2222885C2}" srcOrd="0" destOrd="0" presId="urn:microsoft.com/office/officeart/2005/8/layout/lProcess2"/>
    <dgm:cxn modelId="{9F3400F9-F162-484F-9D37-79342E2E8A86}" type="presParOf" srcId="{4DF74111-6716-4A03-B630-95075A9BAE7E}" destId="{823A76FD-BEA5-439E-9DED-38990651A8F2}" srcOrd="1" destOrd="0" presId="urn:microsoft.com/office/officeart/2005/8/layout/lProcess2"/>
    <dgm:cxn modelId="{BD6D765E-F585-451F-B118-C7DC2F814BE3}" type="presParOf" srcId="{4DF74111-6716-4A03-B630-95075A9BAE7E}" destId="{B7236ECD-8784-4CB2-9A55-E0DA91C78BD0}" srcOrd="2" destOrd="0" presId="urn:microsoft.com/office/officeart/2005/8/layout/lProcess2"/>
    <dgm:cxn modelId="{BD8D571C-CF36-4B3E-AD84-93A0D969442F}" type="presParOf" srcId="{B7236ECD-8784-4CB2-9A55-E0DA91C78BD0}" destId="{C9FEBE73-6A0A-4CF8-A636-6E7FC15D8E92}" srcOrd="0" destOrd="0" presId="urn:microsoft.com/office/officeart/2005/8/layout/lProcess2"/>
    <dgm:cxn modelId="{4EFF8032-39AD-4EC5-9AB4-4CE20A8262E2}" type="presParOf" srcId="{C9FEBE73-6A0A-4CF8-A636-6E7FC15D8E92}" destId="{61821F95-2157-4117-9D6C-BB650811C31F}" srcOrd="0" destOrd="0" presId="urn:microsoft.com/office/officeart/2005/8/layout/lProcess2"/>
    <dgm:cxn modelId="{BEAFEBB3-09F1-4981-96BB-412E39EF87DE}" type="presParOf" srcId="{C9FEBE73-6A0A-4CF8-A636-6E7FC15D8E92}" destId="{ECDE13A7-AF3A-40E0-A1A3-32B777DDF4D6}" srcOrd="1" destOrd="0" presId="urn:microsoft.com/office/officeart/2005/8/layout/lProcess2"/>
    <dgm:cxn modelId="{8D884D4C-101D-4B13-B237-A0F9841EF202}" type="presParOf" srcId="{C9FEBE73-6A0A-4CF8-A636-6E7FC15D8E92}" destId="{0F300B66-E216-4710-A9DA-61918B4B1D6C}" srcOrd="2" destOrd="0" presId="urn:microsoft.com/office/officeart/2005/8/layout/lProcess2"/>
    <dgm:cxn modelId="{8D56A840-C5D4-499A-9EA6-18C27864EDA5}" type="presParOf" srcId="{C9FEBE73-6A0A-4CF8-A636-6E7FC15D8E92}" destId="{422E9A9A-5710-4701-8C65-B859064793C9}" srcOrd="3" destOrd="0" presId="urn:microsoft.com/office/officeart/2005/8/layout/lProcess2"/>
    <dgm:cxn modelId="{BF069FC7-65C3-47C1-9DF1-4E2FF488ABE3}" type="presParOf" srcId="{C9FEBE73-6A0A-4CF8-A636-6E7FC15D8E92}" destId="{85812030-979F-4BE9-8233-9EE38195E3AC}" srcOrd="4" destOrd="0" presId="urn:microsoft.com/office/officeart/2005/8/layout/lProcess2"/>
    <dgm:cxn modelId="{63B5FCF0-B525-46FB-ABE4-9D6852ED31E7}" type="presParOf" srcId="{658CFBB9-15A6-4021-A3F1-2718D8EF2535}" destId="{E1EF839E-3835-45E4-A44E-B2E47E1690B5}" srcOrd="3" destOrd="0" presId="urn:microsoft.com/office/officeart/2005/8/layout/lProcess2"/>
    <dgm:cxn modelId="{2EC564A4-662C-4349-8090-42694F10FB46}" type="presParOf" srcId="{658CFBB9-15A6-4021-A3F1-2718D8EF2535}" destId="{8D9CBCD4-7A1D-4F40-9182-0C48B7728384}" srcOrd="4" destOrd="0" presId="urn:microsoft.com/office/officeart/2005/8/layout/lProcess2"/>
    <dgm:cxn modelId="{8200FB0F-CA97-4290-A04C-249A6217B2F3}" type="presParOf" srcId="{8D9CBCD4-7A1D-4F40-9182-0C48B7728384}" destId="{D6D9D1F1-7AFB-4D87-A252-0222AD4BCC6B}" srcOrd="0" destOrd="0" presId="urn:microsoft.com/office/officeart/2005/8/layout/lProcess2"/>
    <dgm:cxn modelId="{EA46B166-AFA9-46EC-A158-7FEDB7474A65}" type="presParOf" srcId="{8D9CBCD4-7A1D-4F40-9182-0C48B7728384}" destId="{5E76ACEA-36C3-4A7C-B3F6-90AEE2CB503F}" srcOrd="1" destOrd="0" presId="urn:microsoft.com/office/officeart/2005/8/layout/lProcess2"/>
    <dgm:cxn modelId="{48963D33-D67C-4F98-88D3-BABE77C8414D}" type="presParOf" srcId="{8D9CBCD4-7A1D-4F40-9182-0C48B7728384}" destId="{B5236A28-7938-4A77-B8A3-2A6EB16BBF0E}" srcOrd="2" destOrd="0" presId="urn:microsoft.com/office/officeart/2005/8/layout/lProcess2"/>
    <dgm:cxn modelId="{6A551068-A2DC-4816-9296-8611E45E1C76}" type="presParOf" srcId="{B5236A28-7938-4A77-B8A3-2A6EB16BBF0E}" destId="{C45340A9-C776-4E2B-86D1-13894E7567E7}" srcOrd="0" destOrd="0" presId="urn:microsoft.com/office/officeart/2005/8/layout/lProcess2"/>
    <dgm:cxn modelId="{ACA7B1D2-762D-4205-A09A-2EFA103F12D2}" type="presParOf" srcId="{C45340A9-C776-4E2B-86D1-13894E7567E7}" destId="{05F9EA44-3607-4CC9-AE7C-F98ECFE316F1}" srcOrd="0" destOrd="0" presId="urn:microsoft.com/office/officeart/2005/8/layout/lProcess2"/>
    <dgm:cxn modelId="{A4C0F7B7-20E0-4D75-83CF-F1CF48B2CB49}" type="presParOf" srcId="{C45340A9-C776-4E2B-86D1-13894E7567E7}" destId="{D90FC617-DC86-4FDB-92E3-AB4B1669E856}" srcOrd="1" destOrd="0" presId="urn:microsoft.com/office/officeart/2005/8/layout/lProcess2"/>
    <dgm:cxn modelId="{CABC13AF-AA17-47C6-82B6-06941F7EDC59}" type="presParOf" srcId="{C45340A9-C776-4E2B-86D1-13894E7567E7}" destId="{FDA6D803-2986-42DD-B904-C0BC04C7C3CD}" srcOrd="2" destOrd="0" presId="urn:microsoft.com/office/officeart/2005/8/layout/lProcess2"/>
    <dgm:cxn modelId="{75BC5C0E-EE47-41B3-8BCE-E1B653C3515B}" type="presParOf" srcId="{658CFBB9-15A6-4021-A3F1-2718D8EF2535}" destId="{413837C7-9700-451A-97AA-43DC447F5213}" srcOrd="5" destOrd="0" presId="urn:microsoft.com/office/officeart/2005/8/layout/lProcess2"/>
    <dgm:cxn modelId="{1BC977BB-ADF7-47E8-8914-9F1CDD6C6887}" type="presParOf" srcId="{658CFBB9-15A6-4021-A3F1-2718D8EF2535}" destId="{4CF33E3D-C5B4-4E6F-8E2A-706451F15C3C}" srcOrd="6" destOrd="0" presId="urn:microsoft.com/office/officeart/2005/8/layout/lProcess2"/>
    <dgm:cxn modelId="{355A5BF1-7899-4AED-B990-FF586C01D4EA}" type="presParOf" srcId="{4CF33E3D-C5B4-4E6F-8E2A-706451F15C3C}" destId="{6299879D-6B74-446C-B021-0369CA4F30EA}" srcOrd="0" destOrd="0" presId="urn:microsoft.com/office/officeart/2005/8/layout/lProcess2"/>
    <dgm:cxn modelId="{CDAFB156-E5EA-4B35-B628-ECD99D8DD030}" type="presParOf" srcId="{4CF33E3D-C5B4-4E6F-8E2A-706451F15C3C}" destId="{D3BBDBA6-2CAC-448C-A817-07A89F0ABDF5}" srcOrd="1" destOrd="0" presId="urn:microsoft.com/office/officeart/2005/8/layout/lProcess2"/>
    <dgm:cxn modelId="{2535FD05-9E29-4B4E-BC6E-08A7ECBFB60D}" type="presParOf" srcId="{4CF33E3D-C5B4-4E6F-8E2A-706451F15C3C}" destId="{A97E1D3D-CC17-4E52-8585-9206CDCCF80C}" srcOrd="2" destOrd="0" presId="urn:microsoft.com/office/officeart/2005/8/layout/lProcess2"/>
    <dgm:cxn modelId="{3D7C48BF-C95F-481C-B438-1397287A9010}" type="presParOf" srcId="{A97E1D3D-CC17-4E52-8585-9206CDCCF80C}" destId="{F6C53F71-B3D6-4727-BD19-13E306D86E66}" srcOrd="0" destOrd="0" presId="urn:microsoft.com/office/officeart/2005/8/layout/lProcess2"/>
    <dgm:cxn modelId="{BF9C6CA0-7D71-4E9B-B653-B921F892DF57}" type="presParOf" srcId="{F6C53F71-B3D6-4727-BD19-13E306D86E66}" destId="{D0F4CB21-0D6C-42F0-B06F-D35C5212FA41}" srcOrd="0" destOrd="0" presId="urn:microsoft.com/office/officeart/2005/8/layout/lProcess2"/>
    <dgm:cxn modelId="{4CC120CA-7525-43DA-B738-BFD4DC30B577}" type="presParOf" srcId="{658CFBB9-15A6-4021-A3F1-2718D8EF2535}" destId="{C8A2D017-659E-466E-84B9-0A12EA1B727B}" srcOrd="7" destOrd="0" presId="urn:microsoft.com/office/officeart/2005/8/layout/lProcess2"/>
    <dgm:cxn modelId="{AA8A6879-C6A1-4488-998F-FAAB7F5186F3}" type="presParOf" srcId="{658CFBB9-15A6-4021-A3F1-2718D8EF2535}" destId="{84A8DE2A-6FD6-4E9D-8BD2-EDCF22D685C0}" srcOrd="8" destOrd="0" presId="urn:microsoft.com/office/officeart/2005/8/layout/lProcess2"/>
    <dgm:cxn modelId="{EF41C86F-D2F1-4814-B5AB-45F59F99A2DE}" type="presParOf" srcId="{84A8DE2A-6FD6-4E9D-8BD2-EDCF22D685C0}" destId="{F459038F-8D32-4B85-91CC-B1ECD993DE52}" srcOrd="0" destOrd="0" presId="urn:microsoft.com/office/officeart/2005/8/layout/lProcess2"/>
    <dgm:cxn modelId="{71579AEA-A44A-470F-A680-9E1D12959230}" type="presParOf" srcId="{84A8DE2A-6FD6-4E9D-8BD2-EDCF22D685C0}" destId="{03DE460C-F939-4AE9-8CD8-D7056D627545}" srcOrd="1" destOrd="0" presId="urn:microsoft.com/office/officeart/2005/8/layout/lProcess2"/>
    <dgm:cxn modelId="{7C853F93-C258-4A3B-A304-B555106E3888}" type="presParOf" srcId="{84A8DE2A-6FD6-4E9D-8BD2-EDCF22D685C0}" destId="{F513AD62-565E-4C82-8CAF-9274A85E669A}" srcOrd="2" destOrd="0" presId="urn:microsoft.com/office/officeart/2005/8/layout/lProcess2"/>
    <dgm:cxn modelId="{999B3B61-B905-44D5-B3A6-1CF11E51C549}" type="presParOf" srcId="{F513AD62-565E-4C82-8CAF-9274A85E669A}" destId="{00F4FE07-2F39-41CE-A2C4-8470300A76C5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1DE8C42-B77E-440B-9765-04975F947050}" type="doc">
      <dgm:prSet loTypeId="urn:microsoft.com/office/officeart/2005/8/layout/lProcess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D309270-7054-4A2F-BD10-31FD0E622CD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800" dirty="0"/>
            <a:t>Why?</a:t>
          </a:r>
        </a:p>
      </dgm:t>
    </dgm:pt>
    <dgm:pt modelId="{33B0773B-DFEB-4F71-83EA-E14541531A65}" type="parTrans" cxnId="{8B724712-BBBE-45D8-AF6D-1EE458C35B0A}">
      <dgm:prSet/>
      <dgm:spPr/>
      <dgm:t>
        <a:bodyPr/>
        <a:lstStyle/>
        <a:p>
          <a:endParaRPr lang="en-US" sz="1300"/>
        </a:p>
      </dgm:t>
    </dgm:pt>
    <dgm:pt modelId="{8A35E47C-95E5-430C-8204-29C4AB2DC4EE}" type="sibTrans" cxnId="{8B724712-BBBE-45D8-AF6D-1EE458C35B0A}">
      <dgm:prSet/>
      <dgm:spPr/>
      <dgm:t>
        <a:bodyPr/>
        <a:lstStyle/>
        <a:p>
          <a:endParaRPr lang="en-US" sz="1300"/>
        </a:p>
      </dgm:t>
    </dgm:pt>
    <dgm:pt modelId="{B673C79B-5D90-4105-8D3B-8A1371CCAD4C}">
      <dgm:prSet phldrT="[Text]" custT="1"/>
      <dgm:spPr/>
      <dgm:t>
        <a:bodyPr/>
        <a:lstStyle/>
        <a:p>
          <a:r>
            <a:rPr lang="en-US" sz="1800" dirty="0"/>
            <a:t>Why?</a:t>
          </a:r>
          <a:endParaRPr lang="en-US" sz="1100" dirty="0"/>
        </a:p>
      </dgm:t>
    </dgm:pt>
    <dgm:pt modelId="{8B6FB94C-BC52-45C8-A574-53DB6A10AA05}" type="parTrans" cxnId="{FA391943-08A6-455D-A23D-0D04517EFB05}">
      <dgm:prSet/>
      <dgm:spPr/>
      <dgm:t>
        <a:bodyPr/>
        <a:lstStyle/>
        <a:p>
          <a:endParaRPr lang="en-US" sz="1300"/>
        </a:p>
      </dgm:t>
    </dgm:pt>
    <dgm:pt modelId="{0782E51D-E8CC-4C3C-8C5A-5DBF36A23343}" type="sibTrans" cxnId="{FA391943-08A6-455D-A23D-0D04517EFB05}">
      <dgm:prSet/>
      <dgm:spPr/>
      <dgm:t>
        <a:bodyPr/>
        <a:lstStyle/>
        <a:p>
          <a:endParaRPr lang="en-US" sz="1300"/>
        </a:p>
      </dgm:t>
    </dgm:pt>
    <dgm:pt modelId="{4A21E32C-AF84-476B-B084-B7293936756A}">
      <dgm:prSet custT="1"/>
      <dgm:spPr/>
      <dgm:t>
        <a:bodyPr/>
        <a:lstStyle/>
        <a:p>
          <a:r>
            <a:rPr lang="en-US" sz="1400" dirty="0"/>
            <a:t>Coil winding melted               Open coil circuit</a:t>
          </a:r>
        </a:p>
      </dgm:t>
    </dgm:pt>
    <dgm:pt modelId="{C7A34AB5-4574-44C3-93B9-DF36C3A73981}" type="parTrans" cxnId="{A81461F3-7630-4135-8037-EC554CA955CC}">
      <dgm:prSet/>
      <dgm:spPr/>
      <dgm:t>
        <a:bodyPr/>
        <a:lstStyle/>
        <a:p>
          <a:endParaRPr lang="en-US" sz="1300"/>
        </a:p>
      </dgm:t>
    </dgm:pt>
    <dgm:pt modelId="{C0551691-24B6-4555-95CC-8E7534CB3E68}" type="sibTrans" cxnId="{A81461F3-7630-4135-8037-EC554CA955CC}">
      <dgm:prSet/>
      <dgm:spPr/>
      <dgm:t>
        <a:bodyPr/>
        <a:lstStyle/>
        <a:p>
          <a:endParaRPr lang="en-US" sz="1300"/>
        </a:p>
      </dgm:t>
    </dgm:pt>
    <dgm:pt modelId="{5608F599-1127-4085-A3BD-7A32626E5C13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dirty="0"/>
            <a:t>Electrical</a:t>
          </a:r>
        </a:p>
      </dgm:t>
    </dgm:pt>
    <dgm:pt modelId="{EF2332F3-2FE8-45F5-B2D7-59802A11DBF1}" type="sibTrans" cxnId="{1B69075D-CDAE-49E2-8565-031266C02043}">
      <dgm:prSet/>
      <dgm:spPr/>
      <dgm:t>
        <a:bodyPr/>
        <a:lstStyle/>
        <a:p>
          <a:endParaRPr lang="en-US" sz="1300"/>
        </a:p>
      </dgm:t>
    </dgm:pt>
    <dgm:pt modelId="{146EDF8B-390D-4A19-A4CC-3D82F498C9B6}" type="parTrans" cxnId="{1B69075D-CDAE-49E2-8565-031266C02043}">
      <dgm:prSet/>
      <dgm:spPr/>
      <dgm:t>
        <a:bodyPr/>
        <a:lstStyle/>
        <a:p>
          <a:endParaRPr lang="en-US" sz="1300"/>
        </a:p>
      </dgm:t>
    </dgm:pt>
    <dgm:pt modelId="{919E833B-63DE-484C-8B1D-4531FBADFBB0}">
      <dgm:prSet custT="1"/>
      <dgm:spPr/>
      <dgm:t>
        <a:bodyPr/>
        <a:lstStyle/>
        <a:p>
          <a:r>
            <a:rPr lang="en-US" sz="1800" dirty="0"/>
            <a:t>Why?</a:t>
          </a:r>
        </a:p>
      </dgm:t>
    </dgm:pt>
    <dgm:pt modelId="{8F709FA4-6742-47F2-A5EC-292365822ADC}" type="parTrans" cxnId="{F39F0292-8AFB-45CC-BC32-1DF0A9500FD1}">
      <dgm:prSet/>
      <dgm:spPr/>
      <dgm:t>
        <a:bodyPr/>
        <a:lstStyle/>
        <a:p>
          <a:endParaRPr lang="en-US"/>
        </a:p>
      </dgm:t>
    </dgm:pt>
    <dgm:pt modelId="{08CC5A5F-C4BB-4077-9345-711095CA3A83}" type="sibTrans" cxnId="{F39F0292-8AFB-45CC-BC32-1DF0A9500FD1}">
      <dgm:prSet/>
      <dgm:spPr/>
      <dgm:t>
        <a:bodyPr/>
        <a:lstStyle/>
        <a:p>
          <a:endParaRPr lang="en-US"/>
        </a:p>
      </dgm:t>
    </dgm:pt>
    <dgm:pt modelId="{B13DD396-7CBF-4EA3-896A-9E4C5089A6A4}">
      <dgm:prSet custT="1"/>
      <dgm:spPr/>
      <dgm:t>
        <a:bodyPr/>
        <a:lstStyle/>
        <a:p>
          <a:r>
            <a:rPr lang="en-US" sz="1400" dirty="0"/>
            <a:t>Soldering control</a:t>
          </a:r>
        </a:p>
      </dgm:t>
    </dgm:pt>
    <dgm:pt modelId="{689C8034-D8C9-4C86-919C-17463EA205A1}" type="parTrans" cxnId="{93C70AC9-F5CD-4D33-81B2-851140D35E46}">
      <dgm:prSet/>
      <dgm:spPr/>
      <dgm:t>
        <a:bodyPr/>
        <a:lstStyle/>
        <a:p>
          <a:endParaRPr lang="en-US"/>
        </a:p>
      </dgm:t>
    </dgm:pt>
    <dgm:pt modelId="{DB7A29E8-ED1C-4062-90F2-360DFBEF9628}" type="sibTrans" cxnId="{93C70AC9-F5CD-4D33-81B2-851140D35E46}">
      <dgm:prSet/>
      <dgm:spPr/>
      <dgm:t>
        <a:bodyPr/>
        <a:lstStyle/>
        <a:p>
          <a:endParaRPr lang="en-US"/>
        </a:p>
      </dgm:t>
    </dgm:pt>
    <dgm:pt modelId="{4E6741CB-F4EA-43BD-8730-71617C2B74F5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800" dirty="0"/>
            <a:t>Pareto</a:t>
          </a:r>
        </a:p>
      </dgm:t>
    </dgm:pt>
    <dgm:pt modelId="{DE9BD61E-1E6F-4E9C-AEAB-67B5C0840DE1}" type="parTrans" cxnId="{CD90885B-578D-41BD-803A-6483A7D4DDBD}">
      <dgm:prSet/>
      <dgm:spPr/>
      <dgm:t>
        <a:bodyPr/>
        <a:lstStyle/>
        <a:p>
          <a:endParaRPr lang="en-US"/>
        </a:p>
      </dgm:t>
    </dgm:pt>
    <dgm:pt modelId="{56A80567-E815-454A-90CE-DA22A308DF41}" type="sibTrans" cxnId="{CD90885B-578D-41BD-803A-6483A7D4DDBD}">
      <dgm:prSet/>
      <dgm:spPr/>
      <dgm:t>
        <a:bodyPr/>
        <a:lstStyle/>
        <a:p>
          <a:endParaRPr lang="en-US"/>
        </a:p>
      </dgm:t>
    </dgm:pt>
    <dgm:pt modelId="{A1CB5DE9-29C0-44FC-98F3-33BFCF9C5190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dirty="0"/>
            <a:t>Others</a:t>
          </a:r>
        </a:p>
      </dgm:t>
    </dgm:pt>
    <dgm:pt modelId="{C143C0CB-21F8-4CBA-9400-64193B87502D}" type="parTrans" cxnId="{D3A89032-5258-4D45-B2EF-8568BF05BB46}">
      <dgm:prSet/>
      <dgm:spPr/>
      <dgm:t>
        <a:bodyPr/>
        <a:lstStyle/>
        <a:p>
          <a:endParaRPr lang="en-US"/>
        </a:p>
      </dgm:t>
    </dgm:pt>
    <dgm:pt modelId="{14ED102B-7A08-41D2-8C04-9B26F6FC66E7}" type="sibTrans" cxnId="{D3A89032-5258-4D45-B2EF-8568BF05BB46}">
      <dgm:prSet/>
      <dgm:spPr/>
      <dgm:t>
        <a:bodyPr/>
        <a:lstStyle/>
        <a:p>
          <a:endParaRPr lang="en-US"/>
        </a:p>
      </dgm:t>
    </dgm:pt>
    <dgm:pt modelId="{D6AE913A-E07D-4B73-B008-B885EACD2CAA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dirty="0"/>
            <a:t>Mechanical </a:t>
          </a:r>
        </a:p>
      </dgm:t>
    </dgm:pt>
    <dgm:pt modelId="{7896AED5-E81D-4AB0-B817-D606E07A8E29}" type="parTrans" cxnId="{6929C9A5-5F65-47CA-A5F6-14DABDD1C78E}">
      <dgm:prSet/>
      <dgm:spPr/>
      <dgm:t>
        <a:bodyPr/>
        <a:lstStyle/>
        <a:p>
          <a:endParaRPr lang="en-US"/>
        </a:p>
      </dgm:t>
    </dgm:pt>
    <dgm:pt modelId="{4B80E600-5619-4498-A4C2-93CDBA52E2BD}" type="sibTrans" cxnId="{6929C9A5-5F65-47CA-A5F6-14DABDD1C78E}">
      <dgm:prSet/>
      <dgm:spPr/>
      <dgm:t>
        <a:bodyPr/>
        <a:lstStyle/>
        <a:p>
          <a:endParaRPr lang="en-US"/>
        </a:p>
      </dgm:t>
    </dgm:pt>
    <dgm:pt modelId="{2A9BF4B4-2098-40BB-8B2B-5B699D1F3B30}">
      <dgm:prSet custT="1"/>
      <dgm:spPr/>
      <dgm:t>
        <a:bodyPr/>
        <a:lstStyle/>
        <a:p>
          <a:r>
            <a:rPr lang="en-US" sz="1400" dirty="0"/>
            <a:t>Bearing failure      Impeller broken   Magnet burst</a:t>
          </a:r>
        </a:p>
      </dgm:t>
    </dgm:pt>
    <dgm:pt modelId="{5D00A98B-B7E1-4D94-BE7F-A8C683ADD84A}" type="parTrans" cxnId="{B25E82DD-53B5-469A-AF00-9AE9A9375F02}">
      <dgm:prSet/>
      <dgm:spPr/>
      <dgm:t>
        <a:bodyPr/>
        <a:lstStyle/>
        <a:p>
          <a:endParaRPr lang="en-US"/>
        </a:p>
      </dgm:t>
    </dgm:pt>
    <dgm:pt modelId="{997C68FF-F142-4A10-AF42-4E66CD5407FB}" type="sibTrans" cxnId="{B25E82DD-53B5-469A-AF00-9AE9A9375F02}">
      <dgm:prSet/>
      <dgm:spPr/>
      <dgm:t>
        <a:bodyPr/>
        <a:lstStyle/>
        <a:p>
          <a:endParaRPr lang="en-US"/>
        </a:p>
      </dgm:t>
    </dgm:pt>
    <dgm:pt modelId="{8C8A5C5F-B0EC-489A-88AF-CE3833874C26}">
      <dgm:prSet custT="1"/>
      <dgm:spPr/>
      <dgm:t>
        <a:bodyPr/>
        <a:lstStyle/>
        <a:p>
          <a:r>
            <a:rPr lang="en-US" sz="1400" dirty="0"/>
            <a:t>Salt mist clean control</a:t>
          </a:r>
        </a:p>
      </dgm:t>
    </dgm:pt>
    <dgm:pt modelId="{31EFB31E-78B5-4EC2-8582-300C398B44BF}" type="parTrans" cxnId="{734CDBC1-B010-49A3-995E-B67A0C6D26F1}">
      <dgm:prSet/>
      <dgm:spPr/>
      <dgm:t>
        <a:bodyPr/>
        <a:lstStyle/>
        <a:p>
          <a:endParaRPr lang="en-US"/>
        </a:p>
      </dgm:t>
    </dgm:pt>
    <dgm:pt modelId="{28B4D0D3-E06F-4616-9E4A-D41B5E9CCA35}" type="sibTrans" cxnId="{734CDBC1-B010-49A3-995E-B67A0C6D26F1}">
      <dgm:prSet/>
      <dgm:spPr/>
      <dgm:t>
        <a:bodyPr/>
        <a:lstStyle/>
        <a:p>
          <a:endParaRPr lang="en-US"/>
        </a:p>
      </dgm:t>
    </dgm:pt>
    <dgm:pt modelId="{658CFBB9-15A6-4021-A3F1-2718D8EF2535}" type="pres">
      <dgm:prSet presAssocID="{11DE8C42-B77E-440B-9765-04975F947050}" presName="theList" presStyleCnt="0">
        <dgm:presLayoutVars>
          <dgm:dir/>
          <dgm:animLvl val="lvl"/>
          <dgm:resizeHandles val="exact"/>
        </dgm:presLayoutVars>
      </dgm:prSet>
      <dgm:spPr/>
    </dgm:pt>
    <dgm:pt modelId="{899E6863-342C-44C2-87FD-626598C80E0E}" type="pres">
      <dgm:prSet presAssocID="{DD309270-7054-4A2F-BD10-31FD0E622CD1}" presName="compNode" presStyleCnt="0"/>
      <dgm:spPr/>
    </dgm:pt>
    <dgm:pt modelId="{59531E43-58AD-40DA-A446-7A8D7C539A9D}" type="pres">
      <dgm:prSet presAssocID="{DD309270-7054-4A2F-BD10-31FD0E622CD1}" presName="aNode" presStyleLbl="bgShp" presStyleIdx="0" presStyleCnt="4" custLinFactNeighborX="-5614"/>
      <dgm:spPr/>
    </dgm:pt>
    <dgm:pt modelId="{5E77BE36-5CDA-49BE-895C-8B9B7A29FCBF}" type="pres">
      <dgm:prSet presAssocID="{DD309270-7054-4A2F-BD10-31FD0E622CD1}" presName="textNode" presStyleLbl="bgShp" presStyleIdx="0" presStyleCnt="4"/>
      <dgm:spPr/>
    </dgm:pt>
    <dgm:pt modelId="{3B8DD875-8A7D-4CC5-AB34-0DA63D726CCF}" type="pres">
      <dgm:prSet presAssocID="{DD309270-7054-4A2F-BD10-31FD0E622CD1}" presName="compChildNode" presStyleCnt="0"/>
      <dgm:spPr/>
    </dgm:pt>
    <dgm:pt modelId="{F8A74D0F-862E-4EB3-9D74-48AD53903217}" type="pres">
      <dgm:prSet presAssocID="{DD309270-7054-4A2F-BD10-31FD0E622CD1}" presName="theInnerList" presStyleCnt="0"/>
      <dgm:spPr/>
    </dgm:pt>
    <dgm:pt modelId="{61821F95-2157-4117-9D6C-BB650811C31F}" type="pres">
      <dgm:prSet presAssocID="{5608F599-1127-4085-A3BD-7A32626E5C13}" presName="childNode" presStyleLbl="node1" presStyleIdx="0" presStyleCnt="7" custScaleY="153076" custLinFactY="-33445" custLinFactNeighborY="-100000">
        <dgm:presLayoutVars>
          <dgm:bulletEnabled val="1"/>
        </dgm:presLayoutVars>
      </dgm:prSet>
      <dgm:spPr/>
    </dgm:pt>
    <dgm:pt modelId="{ECDE13A7-AF3A-40E0-A1A3-32B777DDF4D6}" type="pres">
      <dgm:prSet presAssocID="{5608F599-1127-4085-A3BD-7A32626E5C13}" presName="aSpace2" presStyleCnt="0"/>
      <dgm:spPr/>
    </dgm:pt>
    <dgm:pt modelId="{0F300B66-E216-4710-A9DA-61918B4B1D6C}" type="pres">
      <dgm:prSet presAssocID="{D6AE913A-E07D-4B73-B008-B885EACD2CAA}" presName="childNode" presStyleLbl="node1" presStyleIdx="1" presStyleCnt="7" custScaleY="150834" custLinFactY="-3258" custLinFactNeighborY="-100000">
        <dgm:presLayoutVars>
          <dgm:bulletEnabled val="1"/>
        </dgm:presLayoutVars>
      </dgm:prSet>
      <dgm:spPr/>
    </dgm:pt>
    <dgm:pt modelId="{422E9A9A-5710-4701-8C65-B859064793C9}" type="pres">
      <dgm:prSet presAssocID="{D6AE913A-E07D-4B73-B008-B885EACD2CAA}" presName="aSpace2" presStyleCnt="0"/>
      <dgm:spPr/>
    </dgm:pt>
    <dgm:pt modelId="{85812030-979F-4BE9-8233-9EE38195E3AC}" type="pres">
      <dgm:prSet presAssocID="{A1CB5DE9-29C0-44FC-98F3-33BFCF9C5190}" presName="childNode" presStyleLbl="node1" presStyleIdx="2" presStyleCnt="7">
        <dgm:presLayoutVars>
          <dgm:bulletEnabled val="1"/>
        </dgm:presLayoutVars>
      </dgm:prSet>
      <dgm:spPr/>
    </dgm:pt>
    <dgm:pt modelId="{8CCE9E30-1365-42EB-9495-041223FBE28C}" type="pres">
      <dgm:prSet presAssocID="{DD309270-7054-4A2F-BD10-31FD0E622CD1}" presName="aSpace" presStyleCnt="0"/>
      <dgm:spPr/>
    </dgm:pt>
    <dgm:pt modelId="{8D9CBCD4-7A1D-4F40-9182-0C48B7728384}" type="pres">
      <dgm:prSet presAssocID="{B673C79B-5D90-4105-8D3B-8A1371CCAD4C}" presName="compNode" presStyleCnt="0"/>
      <dgm:spPr/>
    </dgm:pt>
    <dgm:pt modelId="{D6D9D1F1-7AFB-4D87-A252-0222AD4BCC6B}" type="pres">
      <dgm:prSet presAssocID="{B673C79B-5D90-4105-8D3B-8A1371CCAD4C}" presName="aNode" presStyleLbl="bgShp" presStyleIdx="1" presStyleCnt="4" custLinFactNeighborX="1811"/>
      <dgm:spPr/>
    </dgm:pt>
    <dgm:pt modelId="{5E76ACEA-36C3-4A7C-B3F6-90AEE2CB503F}" type="pres">
      <dgm:prSet presAssocID="{B673C79B-5D90-4105-8D3B-8A1371CCAD4C}" presName="textNode" presStyleLbl="bgShp" presStyleIdx="1" presStyleCnt="4"/>
      <dgm:spPr/>
    </dgm:pt>
    <dgm:pt modelId="{B5236A28-7938-4A77-B8A3-2A6EB16BBF0E}" type="pres">
      <dgm:prSet presAssocID="{B673C79B-5D90-4105-8D3B-8A1371CCAD4C}" presName="compChildNode" presStyleCnt="0"/>
      <dgm:spPr/>
    </dgm:pt>
    <dgm:pt modelId="{C45340A9-C776-4E2B-86D1-13894E7567E7}" type="pres">
      <dgm:prSet presAssocID="{B673C79B-5D90-4105-8D3B-8A1371CCAD4C}" presName="theInnerList" presStyleCnt="0"/>
      <dgm:spPr/>
    </dgm:pt>
    <dgm:pt modelId="{05F9EA44-3607-4CC9-AE7C-F98ECFE316F1}" type="pres">
      <dgm:prSet presAssocID="{4A21E32C-AF84-476B-B084-B7293936756A}" presName="childNode" presStyleLbl="node1" presStyleIdx="3" presStyleCnt="7" custScaleY="35204" custLinFactY="-2691" custLinFactNeighborY="-100000">
        <dgm:presLayoutVars>
          <dgm:bulletEnabled val="1"/>
        </dgm:presLayoutVars>
      </dgm:prSet>
      <dgm:spPr/>
    </dgm:pt>
    <dgm:pt modelId="{D90FC617-DC86-4FDB-92E3-AB4B1669E856}" type="pres">
      <dgm:prSet presAssocID="{4A21E32C-AF84-476B-B084-B7293936756A}" presName="aSpace2" presStyleCnt="0"/>
      <dgm:spPr/>
    </dgm:pt>
    <dgm:pt modelId="{FDA6D803-2986-42DD-B904-C0BC04C7C3CD}" type="pres">
      <dgm:prSet presAssocID="{2A9BF4B4-2098-40BB-8B2B-5B699D1F3B30}" presName="childNode" presStyleLbl="node1" presStyleIdx="4" presStyleCnt="7" custScaleY="35204" custLinFactY="-7166" custLinFactNeighborY="-100000">
        <dgm:presLayoutVars>
          <dgm:bulletEnabled val="1"/>
        </dgm:presLayoutVars>
      </dgm:prSet>
      <dgm:spPr/>
    </dgm:pt>
    <dgm:pt modelId="{413837C7-9700-451A-97AA-43DC447F5213}" type="pres">
      <dgm:prSet presAssocID="{B673C79B-5D90-4105-8D3B-8A1371CCAD4C}" presName="aSpace" presStyleCnt="0"/>
      <dgm:spPr/>
    </dgm:pt>
    <dgm:pt modelId="{4CF33E3D-C5B4-4E6F-8E2A-706451F15C3C}" type="pres">
      <dgm:prSet presAssocID="{919E833B-63DE-484C-8B1D-4531FBADFBB0}" presName="compNode" presStyleCnt="0"/>
      <dgm:spPr/>
    </dgm:pt>
    <dgm:pt modelId="{6299879D-6B74-446C-B021-0369CA4F30EA}" type="pres">
      <dgm:prSet presAssocID="{919E833B-63DE-484C-8B1D-4531FBADFBB0}" presName="aNode" presStyleLbl="bgShp" presStyleIdx="2" presStyleCnt="4"/>
      <dgm:spPr/>
    </dgm:pt>
    <dgm:pt modelId="{D3BBDBA6-2CAC-448C-A817-07A89F0ABDF5}" type="pres">
      <dgm:prSet presAssocID="{919E833B-63DE-484C-8B1D-4531FBADFBB0}" presName="textNode" presStyleLbl="bgShp" presStyleIdx="2" presStyleCnt="4"/>
      <dgm:spPr/>
    </dgm:pt>
    <dgm:pt modelId="{A97E1D3D-CC17-4E52-8585-9206CDCCF80C}" type="pres">
      <dgm:prSet presAssocID="{919E833B-63DE-484C-8B1D-4531FBADFBB0}" presName="compChildNode" presStyleCnt="0"/>
      <dgm:spPr/>
    </dgm:pt>
    <dgm:pt modelId="{F6C53F71-B3D6-4727-BD19-13E306D86E66}" type="pres">
      <dgm:prSet presAssocID="{919E833B-63DE-484C-8B1D-4531FBADFBB0}" presName="theInnerList" presStyleCnt="0"/>
      <dgm:spPr/>
    </dgm:pt>
    <dgm:pt modelId="{D0F4CB21-0D6C-42F0-B06F-D35C5212FA41}" type="pres">
      <dgm:prSet presAssocID="{B13DD396-7CBF-4EA3-896A-9E4C5089A6A4}" presName="childNode" presStyleLbl="node1" presStyleIdx="5" presStyleCnt="7" custScaleY="35204" custLinFactY="-2989" custLinFactNeighborY="-100000">
        <dgm:presLayoutVars>
          <dgm:bulletEnabled val="1"/>
        </dgm:presLayoutVars>
      </dgm:prSet>
      <dgm:spPr/>
    </dgm:pt>
    <dgm:pt modelId="{514BCFF9-D398-4385-A7D9-17EB6153BB65}" type="pres">
      <dgm:prSet presAssocID="{B13DD396-7CBF-4EA3-896A-9E4C5089A6A4}" presName="aSpace2" presStyleCnt="0"/>
      <dgm:spPr/>
    </dgm:pt>
    <dgm:pt modelId="{69E07B90-5347-4CCA-9883-025D0F6EA078}" type="pres">
      <dgm:prSet presAssocID="{8C8A5C5F-B0EC-489A-88AF-CE3833874C26}" presName="childNode" presStyleLbl="node1" presStyleIdx="6" presStyleCnt="7" custScaleY="35204" custLinFactY="-7553" custLinFactNeighborY="-100000">
        <dgm:presLayoutVars>
          <dgm:bulletEnabled val="1"/>
        </dgm:presLayoutVars>
      </dgm:prSet>
      <dgm:spPr/>
    </dgm:pt>
    <dgm:pt modelId="{C8A2D017-659E-466E-84B9-0A12EA1B727B}" type="pres">
      <dgm:prSet presAssocID="{919E833B-63DE-484C-8B1D-4531FBADFBB0}" presName="aSpace" presStyleCnt="0"/>
      <dgm:spPr/>
    </dgm:pt>
    <dgm:pt modelId="{84A8DE2A-6FD6-4E9D-8BD2-EDCF22D685C0}" type="pres">
      <dgm:prSet presAssocID="{4E6741CB-F4EA-43BD-8730-71617C2B74F5}" presName="compNode" presStyleCnt="0"/>
      <dgm:spPr/>
    </dgm:pt>
    <dgm:pt modelId="{F459038F-8D32-4B85-91CC-B1ECD993DE52}" type="pres">
      <dgm:prSet presAssocID="{4E6741CB-F4EA-43BD-8730-71617C2B74F5}" presName="aNode" presStyleLbl="bgShp" presStyleIdx="3" presStyleCnt="4"/>
      <dgm:spPr/>
    </dgm:pt>
    <dgm:pt modelId="{03DE460C-F939-4AE9-8CD8-D7056D627545}" type="pres">
      <dgm:prSet presAssocID="{4E6741CB-F4EA-43BD-8730-71617C2B74F5}" presName="textNode" presStyleLbl="bgShp" presStyleIdx="3" presStyleCnt="4"/>
      <dgm:spPr/>
    </dgm:pt>
    <dgm:pt modelId="{F513AD62-565E-4C82-8CAF-9274A85E669A}" type="pres">
      <dgm:prSet presAssocID="{4E6741CB-F4EA-43BD-8730-71617C2B74F5}" presName="compChildNode" presStyleCnt="0"/>
      <dgm:spPr/>
    </dgm:pt>
    <dgm:pt modelId="{00F4FE07-2F39-41CE-A2C4-8470300A76C5}" type="pres">
      <dgm:prSet presAssocID="{4E6741CB-F4EA-43BD-8730-71617C2B74F5}" presName="theInnerList" presStyleCnt="0"/>
      <dgm:spPr/>
    </dgm:pt>
  </dgm:ptLst>
  <dgm:cxnLst>
    <dgm:cxn modelId="{8B724712-BBBE-45D8-AF6D-1EE458C35B0A}" srcId="{11DE8C42-B77E-440B-9765-04975F947050}" destId="{DD309270-7054-4A2F-BD10-31FD0E622CD1}" srcOrd="0" destOrd="0" parTransId="{33B0773B-DFEB-4F71-83EA-E14541531A65}" sibTransId="{8A35E47C-95E5-430C-8204-29C4AB2DC4EE}"/>
    <dgm:cxn modelId="{F446C62A-1F65-44D0-9ED4-D165CA1A9279}" type="presOf" srcId="{DD309270-7054-4A2F-BD10-31FD0E622CD1}" destId="{5E77BE36-5CDA-49BE-895C-8B9B7A29FCBF}" srcOrd="1" destOrd="0" presId="urn:microsoft.com/office/officeart/2005/8/layout/lProcess2"/>
    <dgm:cxn modelId="{05F4B230-006E-4F3B-8675-0A3ABC8C27FF}" type="presOf" srcId="{4A21E32C-AF84-476B-B084-B7293936756A}" destId="{05F9EA44-3607-4CC9-AE7C-F98ECFE316F1}" srcOrd="0" destOrd="0" presId="urn:microsoft.com/office/officeart/2005/8/layout/lProcess2"/>
    <dgm:cxn modelId="{D3A89032-5258-4D45-B2EF-8568BF05BB46}" srcId="{DD309270-7054-4A2F-BD10-31FD0E622CD1}" destId="{A1CB5DE9-29C0-44FC-98F3-33BFCF9C5190}" srcOrd="2" destOrd="0" parTransId="{C143C0CB-21F8-4CBA-9400-64193B87502D}" sibTransId="{14ED102B-7A08-41D2-8C04-9B26F6FC66E7}"/>
    <dgm:cxn modelId="{8DFA7335-5EB6-43F2-9564-5216C30D9F6C}" type="presOf" srcId="{4E6741CB-F4EA-43BD-8730-71617C2B74F5}" destId="{03DE460C-F939-4AE9-8CD8-D7056D627545}" srcOrd="1" destOrd="0" presId="urn:microsoft.com/office/officeart/2005/8/layout/lProcess2"/>
    <dgm:cxn modelId="{5CB69B3D-E7D1-4F1B-B075-9D7B5F47DF25}" type="presOf" srcId="{B13DD396-7CBF-4EA3-896A-9E4C5089A6A4}" destId="{D0F4CB21-0D6C-42F0-B06F-D35C5212FA41}" srcOrd="0" destOrd="0" presId="urn:microsoft.com/office/officeart/2005/8/layout/lProcess2"/>
    <dgm:cxn modelId="{CD90885B-578D-41BD-803A-6483A7D4DDBD}" srcId="{11DE8C42-B77E-440B-9765-04975F947050}" destId="{4E6741CB-F4EA-43BD-8730-71617C2B74F5}" srcOrd="3" destOrd="0" parTransId="{DE9BD61E-1E6F-4E9C-AEAB-67B5C0840DE1}" sibTransId="{56A80567-E815-454A-90CE-DA22A308DF41}"/>
    <dgm:cxn modelId="{1B69075D-CDAE-49E2-8565-031266C02043}" srcId="{DD309270-7054-4A2F-BD10-31FD0E622CD1}" destId="{5608F599-1127-4085-A3BD-7A32626E5C13}" srcOrd="0" destOrd="0" parTransId="{146EDF8B-390D-4A19-A4CC-3D82F498C9B6}" sibTransId="{EF2332F3-2FE8-45F5-B2D7-59802A11DBF1}"/>
    <dgm:cxn modelId="{FA391943-08A6-455D-A23D-0D04517EFB05}" srcId="{11DE8C42-B77E-440B-9765-04975F947050}" destId="{B673C79B-5D90-4105-8D3B-8A1371CCAD4C}" srcOrd="1" destOrd="0" parTransId="{8B6FB94C-BC52-45C8-A574-53DB6A10AA05}" sibTransId="{0782E51D-E8CC-4C3C-8C5A-5DBF36A23343}"/>
    <dgm:cxn modelId="{C426A547-0652-4774-B8BB-A0BF43B28CAC}" type="presOf" srcId="{A1CB5DE9-29C0-44FC-98F3-33BFCF9C5190}" destId="{85812030-979F-4BE9-8233-9EE38195E3AC}" srcOrd="0" destOrd="0" presId="urn:microsoft.com/office/officeart/2005/8/layout/lProcess2"/>
    <dgm:cxn modelId="{99FEBE6D-CB14-41BE-8CAF-8AA5874F9DD1}" type="presOf" srcId="{B673C79B-5D90-4105-8D3B-8A1371CCAD4C}" destId="{5E76ACEA-36C3-4A7C-B3F6-90AEE2CB503F}" srcOrd="1" destOrd="0" presId="urn:microsoft.com/office/officeart/2005/8/layout/lProcess2"/>
    <dgm:cxn modelId="{12E57B6E-3A0F-4BB2-927E-1D85B2C25D21}" type="presOf" srcId="{919E833B-63DE-484C-8B1D-4531FBADFBB0}" destId="{6299879D-6B74-446C-B021-0369CA4F30EA}" srcOrd="0" destOrd="0" presId="urn:microsoft.com/office/officeart/2005/8/layout/lProcess2"/>
    <dgm:cxn modelId="{A3669257-107B-4D29-BDA2-6B80A0362795}" type="presOf" srcId="{DD309270-7054-4A2F-BD10-31FD0E622CD1}" destId="{59531E43-58AD-40DA-A446-7A8D7C539A9D}" srcOrd="0" destOrd="0" presId="urn:microsoft.com/office/officeart/2005/8/layout/lProcess2"/>
    <dgm:cxn modelId="{F39F0292-8AFB-45CC-BC32-1DF0A9500FD1}" srcId="{11DE8C42-B77E-440B-9765-04975F947050}" destId="{919E833B-63DE-484C-8B1D-4531FBADFBB0}" srcOrd="2" destOrd="0" parTransId="{8F709FA4-6742-47F2-A5EC-292365822ADC}" sibTransId="{08CC5A5F-C4BB-4077-9345-711095CA3A83}"/>
    <dgm:cxn modelId="{A52CFA98-521A-4385-B9C7-EBD7E6374609}" type="presOf" srcId="{11DE8C42-B77E-440B-9765-04975F947050}" destId="{658CFBB9-15A6-4021-A3F1-2718D8EF2535}" srcOrd="0" destOrd="0" presId="urn:microsoft.com/office/officeart/2005/8/layout/lProcess2"/>
    <dgm:cxn modelId="{6929C9A5-5F65-47CA-A5F6-14DABDD1C78E}" srcId="{DD309270-7054-4A2F-BD10-31FD0E622CD1}" destId="{D6AE913A-E07D-4B73-B008-B885EACD2CAA}" srcOrd="1" destOrd="0" parTransId="{7896AED5-E81D-4AB0-B817-D606E07A8E29}" sibTransId="{4B80E600-5619-4498-A4C2-93CDBA52E2BD}"/>
    <dgm:cxn modelId="{53C11BA9-4238-4770-A58F-153686FE7382}" type="presOf" srcId="{D6AE913A-E07D-4B73-B008-B885EACD2CAA}" destId="{0F300B66-E216-4710-A9DA-61918B4B1D6C}" srcOrd="0" destOrd="0" presId="urn:microsoft.com/office/officeart/2005/8/layout/lProcess2"/>
    <dgm:cxn modelId="{98336FAA-D6BF-4199-8646-A09BA08C8EAE}" type="presOf" srcId="{B673C79B-5D90-4105-8D3B-8A1371CCAD4C}" destId="{D6D9D1F1-7AFB-4D87-A252-0222AD4BCC6B}" srcOrd="0" destOrd="0" presId="urn:microsoft.com/office/officeart/2005/8/layout/lProcess2"/>
    <dgm:cxn modelId="{E0C56EBC-0B9A-494F-A00C-414BFB360677}" type="presOf" srcId="{2A9BF4B4-2098-40BB-8B2B-5B699D1F3B30}" destId="{FDA6D803-2986-42DD-B904-C0BC04C7C3CD}" srcOrd="0" destOrd="0" presId="urn:microsoft.com/office/officeart/2005/8/layout/lProcess2"/>
    <dgm:cxn modelId="{80AF19C0-4CF4-4144-A9A5-1063C3951588}" type="presOf" srcId="{8C8A5C5F-B0EC-489A-88AF-CE3833874C26}" destId="{69E07B90-5347-4CCA-9883-025D0F6EA078}" srcOrd="0" destOrd="0" presId="urn:microsoft.com/office/officeart/2005/8/layout/lProcess2"/>
    <dgm:cxn modelId="{734CDBC1-B010-49A3-995E-B67A0C6D26F1}" srcId="{919E833B-63DE-484C-8B1D-4531FBADFBB0}" destId="{8C8A5C5F-B0EC-489A-88AF-CE3833874C26}" srcOrd="1" destOrd="0" parTransId="{31EFB31E-78B5-4EC2-8582-300C398B44BF}" sibTransId="{28B4D0D3-E06F-4616-9E4A-D41B5E9CCA35}"/>
    <dgm:cxn modelId="{93C70AC9-F5CD-4D33-81B2-851140D35E46}" srcId="{919E833B-63DE-484C-8B1D-4531FBADFBB0}" destId="{B13DD396-7CBF-4EA3-896A-9E4C5089A6A4}" srcOrd="0" destOrd="0" parTransId="{689C8034-D8C9-4C86-919C-17463EA205A1}" sibTransId="{DB7A29E8-ED1C-4062-90F2-360DFBEF9628}"/>
    <dgm:cxn modelId="{B25E82DD-53B5-469A-AF00-9AE9A9375F02}" srcId="{B673C79B-5D90-4105-8D3B-8A1371CCAD4C}" destId="{2A9BF4B4-2098-40BB-8B2B-5B699D1F3B30}" srcOrd="1" destOrd="0" parTransId="{5D00A98B-B7E1-4D94-BE7F-A8C683ADD84A}" sibTransId="{997C68FF-F142-4A10-AF42-4E66CD5407FB}"/>
    <dgm:cxn modelId="{F7A181E1-2A56-49CF-998F-C1D55BCA5979}" type="presOf" srcId="{919E833B-63DE-484C-8B1D-4531FBADFBB0}" destId="{D3BBDBA6-2CAC-448C-A817-07A89F0ABDF5}" srcOrd="1" destOrd="0" presId="urn:microsoft.com/office/officeart/2005/8/layout/lProcess2"/>
    <dgm:cxn modelId="{6EF14EE4-DF90-418D-A8E5-39A56BF59F77}" type="presOf" srcId="{5608F599-1127-4085-A3BD-7A32626E5C13}" destId="{61821F95-2157-4117-9D6C-BB650811C31F}" srcOrd="0" destOrd="0" presId="urn:microsoft.com/office/officeart/2005/8/layout/lProcess2"/>
    <dgm:cxn modelId="{9BE53DF1-AAD0-42BA-94C3-FFED271D4794}" type="presOf" srcId="{4E6741CB-F4EA-43BD-8730-71617C2B74F5}" destId="{F459038F-8D32-4B85-91CC-B1ECD993DE52}" srcOrd="0" destOrd="0" presId="urn:microsoft.com/office/officeart/2005/8/layout/lProcess2"/>
    <dgm:cxn modelId="{A81461F3-7630-4135-8037-EC554CA955CC}" srcId="{B673C79B-5D90-4105-8D3B-8A1371CCAD4C}" destId="{4A21E32C-AF84-476B-B084-B7293936756A}" srcOrd="0" destOrd="0" parTransId="{C7A34AB5-4574-44C3-93B9-DF36C3A73981}" sibTransId="{C0551691-24B6-4555-95CC-8E7534CB3E68}"/>
    <dgm:cxn modelId="{62F077EE-CC0E-426E-93B2-D82FFFAA009D}" type="presParOf" srcId="{658CFBB9-15A6-4021-A3F1-2718D8EF2535}" destId="{899E6863-342C-44C2-87FD-626598C80E0E}" srcOrd="0" destOrd="0" presId="urn:microsoft.com/office/officeart/2005/8/layout/lProcess2"/>
    <dgm:cxn modelId="{D418561B-615F-4F80-8177-EB08745FD9BA}" type="presParOf" srcId="{899E6863-342C-44C2-87FD-626598C80E0E}" destId="{59531E43-58AD-40DA-A446-7A8D7C539A9D}" srcOrd="0" destOrd="0" presId="urn:microsoft.com/office/officeart/2005/8/layout/lProcess2"/>
    <dgm:cxn modelId="{3E215A6A-1B1D-4724-A9AA-76101BF476AC}" type="presParOf" srcId="{899E6863-342C-44C2-87FD-626598C80E0E}" destId="{5E77BE36-5CDA-49BE-895C-8B9B7A29FCBF}" srcOrd="1" destOrd="0" presId="urn:microsoft.com/office/officeart/2005/8/layout/lProcess2"/>
    <dgm:cxn modelId="{5C1DA73F-BB06-464C-A55F-5B8E9E9B0BE8}" type="presParOf" srcId="{899E6863-342C-44C2-87FD-626598C80E0E}" destId="{3B8DD875-8A7D-4CC5-AB34-0DA63D726CCF}" srcOrd="2" destOrd="0" presId="urn:microsoft.com/office/officeart/2005/8/layout/lProcess2"/>
    <dgm:cxn modelId="{32BFE5C3-E86E-477A-9560-ED361E0A2727}" type="presParOf" srcId="{3B8DD875-8A7D-4CC5-AB34-0DA63D726CCF}" destId="{F8A74D0F-862E-4EB3-9D74-48AD53903217}" srcOrd="0" destOrd="0" presId="urn:microsoft.com/office/officeart/2005/8/layout/lProcess2"/>
    <dgm:cxn modelId="{2402E5B9-01E6-4A1A-B635-42BAE0DECEDD}" type="presParOf" srcId="{F8A74D0F-862E-4EB3-9D74-48AD53903217}" destId="{61821F95-2157-4117-9D6C-BB650811C31F}" srcOrd="0" destOrd="0" presId="urn:microsoft.com/office/officeart/2005/8/layout/lProcess2"/>
    <dgm:cxn modelId="{CCEDBFEF-EA6B-4F10-9B8B-B7B5238D0593}" type="presParOf" srcId="{F8A74D0F-862E-4EB3-9D74-48AD53903217}" destId="{ECDE13A7-AF3A-40E0-A1A3-32B777DDF4D6}" srcOrd="1" destOrd="0" presId="urn:microsoft.com/office/officeart/2005/8/layout/lProcess2"/>
    <dgm:cxn modelId="{A54C3DC2-93A2-41CE-8091-071A12716226}" type="presParOf" srcId="{F8A74D0F-862E-4EB3-9D74-48AD53903217}" destId="{0F300B66-E216-4710-A9DA-61918B4B1D6C}" srcOrd="2" destOrd="0" presId="urn:microsoft.com/office/officeart/2005/8/layout/lProcess2"/>
    <dgm:cxn modelId="{BBBB7856-BEB3-4075-BCFE-3B885B79971B}" type="presParOf" srcId="{F8A74D0F-862E-4EB3-9D74-48AD53903217}" destId="{422E9A9A-5710-4701-8C65-B859064793C9}" srcOrd="3" destOrd="0" presId="urn:microsoft.com/office/officeart/2005/8/layout/lProcess2"/>
    <dgm:cxn modelId="{7C1DF488-EE0F-4A56-93A4-6DBB52EF38F8}" type="presParOf" srcId="{F8A74D0F-862E-4EB3-9D74-48AD53903217}" destId="{85812030-979F-4BE9-8233-9EE38195E3AC}" srcOrd="4" destOrd="0" presId="urn:microsoft.com/office/officeart/2005/8/layout/lProcess2"/>
    <dgm:cxn modelId="{129FE9F9-031C-4085-A603-B22D028281B1}" type="presParOf" srcId="{658CFBB9-15A6-4021-A3F1-2718D8EF2535}" destId="{8CCE9E30-1365-42EB-9495-041223FBE28C}" srcOrd="1" destOrd="0" presId="urn:microsoft.com/office/officeart/2005/8/layout/lProcess2"/>
    <dgm:cxn modelId="{2EC564A4-662C-4349-8090-42694F10FB46}" type="presParOf" srcId="{658CFBB9-15A6-4021-A3F1-2718D8EF2535}" destId="{8D9CBCD4-7A1D-4F40-9182-0C48B7728384}" srcOrd="2" destOrd="0" presId="urn:microsoft.com/office/officeart/2005/8/layout/lProcess2"/>
    <dgm:cxn modelId="{8200FB0F-CA97-4290-A04C-249A6217B2F3}" type="presParOf" srcId="{8D9CBCD4-7A1D-4F40-9182-0C48B7728384}" destId="{D6D9D1F1-7AFB-4D87-A252-0222AD4BCC6B}" srcOrd="0" destOrd="0" presId="urn:microsoft.com/office/officeart/2005/8/layout/lProcess2"/>
    <dgm:cxn modelId="{EA46B166-AFA9-46EC-A158-7FEDB7474A65}" type="presParOf" srcId="{8D9CBCD4-7A1D-4F40-9182-0C48B7728384}" destId="{5E76ACEA-36C3-4A7C-B3F6-90AEE2CB503F}" srcOrd="1" destOrd="0" presId="urn:microsoft.com/office/officeart/2005/8/layout/lProcess2"/>
    <dgm:cxn modelId="{48963D33-D67C-4F98-88D3-BABE77C8414D}" type="presParOf" srcId="{8D9CBCD4-7A1D-4F40-9182-0C48B7728384}" destId="{B5236A28-7938-4A77-B8A3-2A6EB16BBF0E}" srcOrd="2" destOrd="0" presId="urn:microsoft.com/office/officeart/2005/8/layout/lProcess2"/>
    <dgm:cxn modelId="{6A551068-A2DC-4816-9296-8611E45E1C76}" type="presParOf" srcId="{B5236A28-7938-4A77-B8A3-2A6EB16BBF0E}" destId="{C45340A9-C776-4E2B-86D1-13894E7567E7}" srcOrd="0" destOrd="0" presId="urn:microsoft.com/office/officeart/2005/8/layout/lProcess2"/>
    <dgm:cxn modelId="{ACA7B1D2-762D-4205-A09A-2EFA103F12D2}" type="presParOf" srcId="{C45340A9-C776-4E2B-86D1-13894E7567E7}" destId="{05F9EA44-3607-4CC9-AE7C-F98ECFE316F1}" srcOrd="0" destOrd="0" presId="urn:microsoft.com/office/officeart/2005/8/layout/lProcess2"/>
    <dgm:cxn modelId="{A4C0F7B7-20E0-4D75-83CF-F1CF48B2CB49}" type="presParOf" srcId="{C45340A9-C776-4E2B-86D1-13894E7567E7}" destId="{D90FC617-DC86-4FDB-92E3-AB4B1669E856}" srcOrd="1" destOrd="0" presId="urn:microsoft.com/office/officeart/2005/8/layout/lProcess2"/>
    <dgm:cxn modelId="{CABC13AF-AA17-47C6-82B6-06941F7EDC59}" type="presParOf" srcId="{C45340A9-C776-4E2B-86D1-13894E7567E7}" destId="{FDA6D803-2986-42DD-B904-C0BC04C7C3CD}" srcOrd="2" destOrd="0" presId="urn:microsoft.com/office/officeart/2005/8/layout/lProcess2"/>
    <dgm:cxn modelId="{75BC5C0E-EE47-41B3-8BCE-E1B653C3515B}" type="presParOf" srcId="{658CFBB9-15A6-4021-A3F1-2718D8EF2535}" destId="{413837C7-9700-451A-97AA-43DC447F5213}" srcOrd="3" destOrd="0" presId="urn:microsoft.com/office/officeart/2005/8/layout/lProcess2"/>
    <dgm:cxn modelId="{1BC977BB-ADF7-47E8-8914-9F1CDD6C6887}" type="presParOf" srcId="{658CFBB9-15A6-4021-A3F1-2718D8EF2535}" destId="{4CF33E3D-C5B4-4E6F-8E2A-706451F15C3C}" srcOrd="4" destOrd="0" presId="urn:microsoft.com/office/officeart/2005/8/layout/lProcess2"/>
    <dgm:cxn modelId="{355A5BF1-7899-4AED-B990-FF586C01D4EA}" type="presParOf" srcId="{4CF33E3D-C5B4-4E6F-8E2A-706451F15C3C}" destId="{6299879D-6B74-446C-B021-0369CA4F30EA}" srcOrd="0" destOrd="0" presId="urn:microsoft.com/office/officeart/2005/8/layout/lProcess2"/>
    <dgm:cxn modelId="{CDAFB156-E5EA-4B35-B628-ECD99D8DD030}" type="presParOf" srcId="{4CF33E3D-C5B4-4E6F-8E2A-706451F15C3C}" destId="{D3BBDBA6-2CAC-448C-A817-07A89F0ABDF5}" srcOrd="1" destOrd="0" presId="urn:microsoft.com/office/officeart/2005/8/layout/lProcess2"/>
    <dgm:cxn modelId="{2535FD05-9E29-4B4E-BC6E-08A7ECBFB60D}" type="presParOf" srcId="{4CF33E3D-C5B4-4E6F-8E2A-706451F15C3C}" destId="{A97E1D3D-CC17-4E52-8585-9206CDCCF80C}" srcOrd="2" destOrd="0" presId="urn:microsoft.com/office/officeart/2005/8/layout/lProcess2"/>
    <dgm:cxn modelId="{3D7C48BF-C95F-481C-B438-1397287A9010}" type="presParOf" srcId="{A97E1D3D-CC17-4E52-8585-9206CDCCF80C}" destId="{F6C53F71-B3D6-4727-BD19-13E306D86E66}" srcOrd="0" destOrd="0" presId="urn:microsoft.com/office/officeart/2005/8/layout/lProcess2"/>
    <dgm:cxn modelId="{BF9C6CA0-7D71-4E9B-B653-B921F892DF57}" type="presParOf" srcId="{F6C53F71-B3D6-4727-BD19-13E306D86E66}" destId="{D0F4CB21-0D6C-42F0-B06F-D35C5212FA41}" srcOrd="0" destOrd="0" presId="urn:microsoft.com/office/officeart/2005/8/layout/lProcess2"/>
    <dgm:cxn modelId="{0886A322-902F-4C6C-8EEF-7185C0D6A2ED}" type="presParOf" srcId="{F6C53F71-B3D6-4727-BD19-13E306D86E66}" destId="{514BCFF9-D398-4385-A7D9-17EB6153BB65}" srcOrd="1" destOrd="0" presId="urn:microsoft.com/office/officeart/2005/8/layout/lProcess2"/>
    <dgm:cxn modelId="{58719D8D-7EE7-42FC-A7BB-11C1371437AF}" type="presParOf" srcId="{F6C53F71-B3D6-4727-BD19-13E306D86E66}" destId="{69E07B90-5347-4CCA-9883-025D0F6EA078}" srcOrd="2" destOrd="0" presId="urn:microsoft.com/office/officeart/2005/8/layout/lProcess2"/>
    <dgm:cxn modelId="{4CC120CA-7525-43DA-B738-BFD4DC30B577}" type="presParOf" srcId="{658CFBB9-15A6-4021-A3F1-2718D8EF2535}" destId="{C8A2D017-659E-466E-84B9-0A12EA1B727B}" srcOrd="5" destOrd="0" presId="urn:microsoft.com/office/officeart/2005/8/layout/lProcess2"/>
    <dgm:cxn modelId="{AA8A6879-C6A1-4488-998F-FAAB7F5186F3}" type="presParOf" srcId="{658CFBB9-15A6-4021-A3F1-2718D8EF2535}" destId="{84A8DE2A-6FD6-4E9D-8BD2-EDCF22D685C0}" srcOrd="6" destOrd="0" presId="urn:microsoft.com/office/officeart/2005/8/layout/lProcess2"/>
    <dgm:cxn modelId="{EF41C86F-D2F1-4814-B5AB-45F59F99A2DE}" type="presParOf" srcId="{84A8DE2A-6FD6-4E9D-8BD2-EDCF22D685C0}" destId="{F459038F-8D32-4B85-91CC-B1ECD993DE52}" srcOrd="0" destOrd="0" presId="urn:microsoft.com/office/officeart/2005/8/layout/lProcess2"/>
    <dgm:cxn modelId="{71579AEA-A44A-470F-A680-9E1D12959230}" type="presParOf" srcId="{84A8DE2A-6FD6-4E9D-8BD2-EDCF22D685C0}" destId="{03DE460C-F939-4AE9-8CD8-D7056D627545}" srcOrd="1" destOrd="0" presId="urn:microsoft.com/office/officeart/2005/8/layout/lProcess2"/>
    <dgm:cxn modelId="{7C853F93-C258-4A3B-A304-B555106E3888}" type="presParOf" srcId="{84A8DE2A-6FD6-4E9D-8BD2-EDCF22D685C0}" destId="{F513AD62-565E-4C82-8CAF-9274A85E669A}" srcOrd="2" destOrd="0" presId="urn:microsoft.com/office/officeart/2005/8/layout/lProcess2"/>
    <dgm:cxn modelId="{999B3B61-B905-44D5-B3A6-1CF11E51C549}" type="presParOf" srcId="{F513AD62-565E-4C82-8CAF-9274A85E669A}" destId="{00F4FE07-2F39-41CE-A2C4-8470300A76C5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1DE8C42-B77E-440B-9765-04975F947050}" type="doc">
      <dgm:prSet loTypeId="urn:microsoft.com/office/officeart/2005/8/layout/lProcess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D309270-7054-4A2F-BD10-31FD0E622CD1}">
      <dgm:prSet phldrT="[Text]" custT="1"/>
      <dgm:spPr/>
      <dgm:t>
        <a:bodyPr/>
        <a:lstStyle/>
        <a:p>
          <a:r>
            <a:rPr lang="en-US" sz="1200" dirty="0"/>
            <a:t>Stage 1 – Initial runs</a:t>
          </a:r>
        </a:p>
      </dgm:t>
    </dgm:pt>
    <dgm:pt modelId="{33B0773B-DFEB-4F71-83EA-E14541531A65}" type="parTrans" cxnId="{8B724712-BBBE-45D8-AF6D-1EE458C35B0A}">
      <dgm:prSet/>
      <dgm:spPr/>
      <dgm:t>
        <a:bodyPr/>
        <a:lstStyle/>
        <a:p>
          <a:endParaRPr lang="en-US" sz="1300"/>
        </a:p>
      </dgm:t>
    </dgm:pt>
    <dgm:pt modelId="{8A35E47C-95E5-430C-8204-29C4AB2DC4EE}" type="sibTrans" cxnId="{8B724712-BBBE-45D8-AF6D-1EE458C35B0A}">
      <dgm:prSet/>
      <dgm:spPr/>
      <dgm:t>
        <a:bodyPr/>
        <a:lstStyle/>
        <a:p>
          <a:endParaRPr lang="en-US" sz="1300"/>
        </a:p>
      </dgm:t>
    </dgm:pt>
    <dgm:pt modelId="{95B58D79-4115-4937-A576-FA39A35D1CEC}">
      <dgm:prSet phldrT="[Text]" custT="1"/>
      <dgm:spPr/>
      <dgm:t>
        <a:bodyPr/>
        <a:lstStyle/>
        <a:p>
          <a:r>
            <a:rPr lang="en-US" sz="1200" dirty="0"/>
            <a:t>Stage 2 - Elimination</a:t>
          </a:r>
        </a:p>
      </dgm:t>
    </dgm:pt>
    <dgm:pt modelId="{23499A8D-0E31-427F-B16A-4428ECB92EAA}" type="parTrans" cxnId="{7E9A3404-9B22-4898-95D2-63E2653FEE4A}">
      <dgm:prSet/>
      <dgm:spPr/>
      <dgm:t>
        <a:bodyPr/>
        <a:lstStyle/>
        <a:p>
          <a:endParaRPr lang="en-US" sz="1300"/>
        </a:p>
      </dgm:t>
    </dgm:pt>
    <dgm:pt modelId="{E347E534-58C3-4338-99AC-8C2FB1DA2941}" type="sibTrans" cxnId="{7E9A3404-9B22-4898-95D2-63E2653FEE4A}">
      <dgm:prSet/>
      <dgm:spPr/>
      <dgm:t>
        <a:bodyPr/>
        <a:lstStyle/>
        <a:p>
          <a:endParaRPr lang="en-US" sz="1300"/>
        </a:p>
      </dgm:t>
    </dgm:pt>
    <dgm:pt modelId="{B673C79B-5D90-4105-8D3B-8A1371CCAD4C}">
      <dgm:prSet phldrT="[Text]" custT="1"/>
      <dgm:spPr/>
      <dgm:t>
        <a:bodyPr/>
        <a:lstStyle/>
        <a:p>
          <a:r>
            <a:rPr lang="en-US" sz="1200" dirty="0"/>
            <a:t>Stage 3 – Capping run</a:t>
          </a:r>
        </a:p>
      </dgm:t>
    </dgm:pt>
    <dgm:pt modelId="{8B6FB94C-BC52-45C8-A574-53DB6A10AA05}" type="parTrans" cxnId="{FA391943-08A6-455D-A23D-0D04517EFB05}">
      <dgm:prSet/>
      <dgm:spPr/>
      <dgm:t>
        <a:bodyPr/>
        <a:lstStyle/>
        <a:p>
          <a:endParaRPr lang="en-US" sz="1300"/>
        </a:p>
      </dgm:t>
    </dgm:pt>
    <dgm:pt modelId="{0782E51D-E8CC-4C3C-8C5A-5DBF36A23343}" type="sibTrans" cxnId="{FA391943-08A6-455D-A23D-0D04517EFB05}">
      <dgm:prSet/>
      <dgm:spPr/>
      <dgm:t>
        <a:bodyPr/>
        <a:lstStyle/>
        <a:p>
          <a:endParaRPr lang="en-US" sz="1300"/>
        </a:p>
      </dgm:t>
    </dgm:pt>
    <dgm:pt modelId="{9EB5BC9B-6A96-4BEA-A607-721009FF3466}">
      <dgm:prSet custT="1"/>
      <dgm:spPr/>
      <dgm:t>
        <a:bodyPr/>
        <a:lstStyle/>
        <a:p>
          <a:r>
            <a:rPr lang="en-US" sz="1100" dirty="0"/>
            <a:t>All three high levels (+</a:t>
          </a:r>
          <a:r>
            <a:rPr lang="en-US" sz="1100" dirty="0" err="1"/>
            <a:t>ve</a:t>
          </a:r>
          <a:r>
            <a:rPr lang="en-US" sz="1100" dirty="0"/>
            <a:t>) are better than all low level (-</a:t>
          </a:r>
          <a:r>
            <a:rPr lang="en-US" sz="1100" dirty="0" err="1"/>
            <a:t>ve</a:t>
          </a:r>
          <a:r>
            <a:rPr lang="en-US" sz="1100" dirty="0"/>
            <a:t>) </a:t>
          </a:r>
        </a:p>
      </dgm:t>
    </dgm:pt>
    <dgm:pt modelId="{90FCEE73-1D18-4655-97AA-FC74E32F4E6A}" type="parTrans" cxnId="{8CFA6C1F-7FE5-4529-827A-C3AEE03601DF}">
      <dgm:prSet/>
      <dgm:spPr/>
      <dgm:t>
        <a:bodyPr/>
        <a:lstStyle/>
        <a:p>
          <a:endParaRPr lang="en-US" sz="1300"/>
        </a:p>
      </dgm:t>
    </dgm:pt>
    <dgm:pt modelId="{6B9F3BAC-E82E-4400-9E47-E9902BB706EE}" type="sibTrans" cxnId="{8CFA6C1F-7FE5-4529-827A-C3AEE03601DF}">
      <dgm:prSet/>
      <dgm:spPr/>
      <dgm:t>
        <a:bodyPr/>
        <a:lstStyle/>
        <a:p>
          <a:endParaRPr lang="en-US" sz="1300"/>
        </a:p>
      </dgm:t>
    </dgm:pt>
    <dgm:pt modelId="{86FD7FD6-D391-4C57-A129-181E50DA2012}">
      <dgm:prSet custT="1"/>
      <dgm:spPr/>
      <dgm:t>
        <a:bodyPr/>
        <a:lstStyle/>
        <a:p>
          <a:pPr algn="ctr"/>
          <a:r>
            <a:rPr lang="en-US" sz="1100" dirty="0"/>
            <a:t>D : d &gt; 1.25 : 1</a:t>
          </a:r>
        </a:p>
        <a:p>
          <a:pPr algn="ctr"/>
          <a:r>
            <a:rPr lang="en-US" sz="1100" dirty="0"/>
            <a:t>D=</a:t>
          </a:r>
          <a:r>
            <a:rPr lang="en-US" sz="1100" dirty="0">
              <a:latin typeface="Dyson Futura Light" panose="020B0403030204020306" pitchFamily="34" charset="0"/>
              <a:ea typeface="Dyson Futura Light" panose="020B0403030204020306" pitchFamily="34" charset="0"/>
            </a:rPr>
            <a:t>µhigh-µlow</a:t>
          </a:r>
        </a:p>
        <a:p>
          <a:pPr algn="ctr"/>
          <a:r>
            <a:rPr lang="en-US" sz="1100" dirty="0">
              <a:latin typeface="Dyson Futura Light" panose="020B0403030204020306" pitchFamily="34" charset="0"/>
              <a:ea typeface="Dyson Futura Light" panose="020B0403030204020306" pitchFamily="34" charset="0"/>
            </a:rPr>
            <a:t>d=</a:t>
          </a:r>
          <a:r>
            <a:rPr lang="en-US" sz="1100" dirty="0" err="1">
              <a:latin typeface="Dyson Futura Light" panose="020B0403030204020306" pitchFamily="34" charset="0"/>
              <a:ea typeface="Dyson Futura Light" panose="020B0403030204020306" pitchFamily="34" charset="0"/>
            </a:rPr>
            <a:t>Rhigh-Rlow</a:t>
          </a:r>
          <a:endParaRPr lang="en-US" sz="1100" dirty="0"/>
        </a:p>
      </dgm:t>
    </dgm:pt>
    <dgm:pt modelId="{B3F0E917-ECBC-4E62-BC9C-EA4B46AAA223}" type="parTrans" cxnId="{D365A1D1-08C1-431A-9680-449273BFDAE1}">
      <dgm:prSet/>
      <dgm:spPr/>
      <dgm:t>
        <a:bodyPr/>
        <a:lstStyle/>
        <a:p>
          <a:endParaRPr lang="en-US" sz="1300"/>
        </a:p>
      </dgm:t>
    </dgm:pt>
    <dgm:pt modelId="{C7A204BC-F855-4084-826D-0BB6551C9C52}" type="sibTrans" cxnId="{D365A1D1-08C1-431A-9680-449273BFDAE1}">
      <dgm:prSet/>
      <dgm:spPr/>
      <dgm:t>
        <a:bodyPr/>
        <a:lstStyle/>
        <a:p>
          <a:endParaRPr lang="en-US" sz="1300"/>
        </a:p>
      </dgm:t>
    </dgm:pt>
    <dgm:pt modelId="{4A21E32C-AF84-476B-B084-B7293936756A}">
      <dgm:prSet custT="1"/>
      <dgm:spPr/>
      <dgm:t>
        <a:bodyPr/>
        <a:lstStyle/>
        <a:p>
          <a:r>
            <a:rPr lang="en-US" sz="1100" dirty="0"/>
            <a:t>AB – Interaction effect</a:t>
          </a:r>
        </a:p>
      </dgm:t>
    </dgm:pt>
    <dgm:pt modelId="{C7A34AB5-4574-44C3-93B9-DF36C3A73981}" type="parTrans" cxnId="{A81461F3-7630-4135-8037-EC554CA955CC}">
      <dgm:prSet/>
      <dgm:spPr/>
      <dgm:t>
        <a:bodyPr/>
        <a:lstStyle/>
        <a:p>
          <a:endParaRPr lang="en-US" sz="1300"/>
        </a:p>
      </dgm:t>
    </dgm:pt>
    <dgm:pt modelId="{C0551691-24B6-4555-95CC-8E7534CB3E68}" type="sibTrans" cxnId="{A81461F3-7630-4135-8037-EC554CA955CC}">
      <dgm:prSet/>
      <dgm:spPr/>
      <dgm:t>
        <a:bodyPr/>
        <a:lstStyle/>
        <a:p>
          <a:endParaRPr lang="en-US" sz="1300"/>
        </a:p>
      </dgm:t>
    </dgm:pt>
    <dgm:pt modelId="{5608F599-1127-4085-A3BD-7A32626E5C13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100" dirty="0"/>
            <a:t>A – Important</a:t>
          </a:r>
        </a:p>
        <a:p>
          <a:pPr>
            <a:buFont typeface="Arial" panose="020B0604020202020204" pitchFamily="34" charset="0"/>
            <a:buNone/>
          </a:pPr>
          <a:r>
            <a:rPr lang="en-US" sz="1100" dirty="0"/>
            <a:t>B – Important</a:t>
          </a:r>
        </a:p>
      </dgm:t>
    </dgm:pt>
    <dgm:pt modelId="{EF2332F3-2FE8-45F5-B2D7-59802A11DBF1}" type="sibTrans" cxnId="{1B69075D-CDAE-49E2-8565-031266C02043}">
      <dgm:prSet/>
      <dgm:spPr/>
      <dgm:t>
        <a:bodyPr/>
        <a:lstStyle/>
        <a:p>
          <a:endParaRPr lang="en-US" sz="1300"/>
        </a:p>
      </dgm:t>
    </dgm:pt>
    <dgm:pt modelId="{146EDF8B-390D-4A19-A4CC-3D82F498C9B6}" type="parTrans" cxnId="{1B69075D-CDAE-49E2-8565-031266C02043}">
      <dgm:prSet/>
      <dgm:spPr/>
      <dgm:t>
        <a:bodyPr/>
        <a:lstStyle/>
        <a:p>
          <a:endParaRPr lang="en-US" sz="1300"/>
        </a:p>
      </dgm:t>
    </dgm:pt>
    <dgm:pt modelId="{658CFBB9-15A6-4021-A3F1-2718D8EF2535}" type="pres">
      <dgm:prSet presAssocID="{11DE8C42-B77E-440B-9765-04975F947050}" presName="theList" presStyleCnt="0">
        <dgm:presLayoutVars>
          <dgm:dir/>
          <dgm:animLvl val="lvl"/>
          <dgm:resizeHandles val="exact"/>
        </dgm:presLayoutVars>
      </dgm:prSet>
      <dgm:spPr/>
    </dgm:pt>
    <dgm:pt modelId="{899E6863-342C-44C2-87FD-626598C80E0E}" type="pres">
      <dgm:prSet presAssocID="{DD309270-7054-4A2F-BD10-31FD0E622CD1}" presName="compNode" presStyleCnt="0"/>
      <dgm:spPr/>
    </dgm:pt>
    <dgm:pt modelId="{59531E43-58AD-40DA-A446-7A8D7C539A9D}" type="pres">
      <dgm:prSet presAssocID="{DD309270-7054-4A2F-BD10-31FD0E622CD1}" presName="aNode" presStyleLbl="bgShp" presStyleIdx="0" presStyleCnt="3" custLinFactNeighborX="-5614"/>
      <dgm:spPr/>
    </dgm:pt>
    <dgm:pt modelId="{5E77BE36-5CDA-49BE-895C-8B9B7A29FCBF}" type="pres">
      <dgm:prSet presAssocID="{DD309270-7054-4A2F-BD10-31FD0E622CD1}" presName="textNode" presStyleLbl="bgShp" presStyleIdx="0" presStyleCnt="3"/>
      <dgm:spPr/>
    </dgm:pt>
    <dgm:pt modelId="{3B8DD875-8A7D-4CC5-AB34-0DA63D726CCF}" type="pres">
      <dgm:prSet presAssocID="{DD309270-7054-4A2F-BD10-31FD0E622CD1}" presName="compChildNode" presStyleCnt="0"/>
      <dgm:spPr/>
    </dgm:pt>
    <dgm:pt modelId="{F8A74D0F-862E-4EB3-9D74-48AD53903217}" type="pres">
      <dgm:prSet presAssocID="{DD309270-7054-4A2F-BD10-31FD0E622CD1}" presName="theInnerList" presStyleCnt="0"/>
      <dgm:spPr/>
    </dgm:pt>
    <dgm:pt modelId="{EFE9763F-B8E9-457F-BCAB-E215CC89F3C8}" type="pres">
      <dgm:prSet presAssocID="{9EB5BC9B-6A96-4BEA-A607-721009FF3466}" presName="childNode" presStyleLbl="node1" presStyleIdx="0" presStyleCnt="4" custScaleY="196401" custLinFactY="-16774" custLinFactNeighborY="-100000">
        <dgm:presLayoutVars>
          <dgm:bulletEnabled val="1"/>
        </dgm:presLayoutVars>
      </dgm:prSet>
      <dgm:spPr/>
    </dgm:pt>
    <dgm:pt modelId="{60D2F63A-40BE-402F-B222-B481151A2548}" type="pres">
      <dgm:prSet presAssocID="{9EB5BC9B-6A96-4BEA-A607-721009FF3466}" presName="aSpace2" presStyleCnt="0"/>
      <dgm:spPr/>
    </dgm:pt>
    <dgm:pt modelId="{53E31B4B-BCCA-492D-9F92-59D0AA070F87}" type="pres">
      <dgm:prSet presAssocID="{86FD7FD6-D391-4C57-A129-181E50DA2012}" presName="childNode" presStyleLbl="node1" presStyleIdx="1" presStyleCnt="4" custScaleX="98223" custScaleY="146062" custLinFactNeighborY="-99416">
        <dgm:presLayoutVars>
          <dgm:bulletEnabled val="1"/>
        </dgm:presLayoutVars>
      </dgm:prSet>
      <dgm:spPr/>
    </dgm:pt>
    <dgm:pt modelId="{8CCE9E30-1365-42EB-9495-041223FBE28C}" type="pres">
      <dgm:prSet presAssocID="{DD309270-7054-4A2F-BD10-31FD0E622CD1}" presName="aSpace" presStyleCnt="0"/>
      <dgm:spPr/>
    </dgm:pt>
    <dgm:pt modelId="{4DF74111-6716-4A03-B630-95075A9BAE7E}" type="pres">
      <dgm:prSet presAssocID="{95B58D79-4115-4937-A576-FA39A35D1CEC}" presName="compNode" presStyleCnt="0"/>
      <dgm:spPr/>
    </dgm:pt>
    <dgm:pt modelId="{F114E7C2-C501-440A-9A8D-37C2222885C2}" type="pres">
      <dgm:prSet presAssocID="{95B58D79-4115-4937-A576-FA39A35D1CEC}" presName="aNode" presStyleLbl="bgShp" presStyleIdx="1" presStyleCnt="3"/>
      <dgm:spPr/>
    </dgm:pt>
    <dgm:pt modelId="{823A76FD-BEA5-439E-9DED-38990651A8F2}" type="pres">
      <dgm:prSet presAssocID="{95B58D79-4115-4937-A576-FA39A35D1CEC}" presName="textNode" presStyleLbl="bgShp" presStyleIdx="1" presStyleCnt="3"/>
      <dgm:spPr/>
    </dgm:pt>
    <dgm:pt modelId="{B7236ECD-8784-4CB2-9A55-E0DA91C78BD0}" type="pres">
      <dgm:prSet presAssocID="{95B58D79-4115-4937-A576-FA39A35D1CEC}" presName="compChildNode" presStyleCnt="0"/>
      <dgm:spPr/>
    </dgm:pt>
    <dgm:pt modelId="{C9FEBE73-6A0A-4CF8-A636-6E7FC15D8E92}" type="pres">
      <dgm:prSet presAssocID="{95B58D79-4115-4937-A576-FA39A35D1CEC}" presName="theInnerList" presStyleCnt="0"/>
      <dgm:spPr/>
    </dgm:pt>
    <dgm:pt modelId="{61821F95-2157-4117-9D6C-BB650811C31F}" type="pres">
      <dgm:prSet presAssocID="{5608F599-1127-4085-A3BD-7A32626E5C13}" presName="childNode" presStyleLbl="node1" presStyleIdx="2" presStyleCnt="4" custLinFactNeighborY="-12278">
        <dgm:presLayoutVars>
          <dgm:bulletEnabled val="1"/>
        </dgm:presLayoutVars>
      </dgm:prSet>
      <dgm:spPr/>
    </dgm:pt>
    <dgm:pt modelId="{E1EF839E-3835-45E4-A44E-B2E47E1690B5}" type="pres">
      <dgm:prSet presAssocID="{95B58D79-4115-4937-A576-FA39A35D1CEC}" presName="aSpace" presStyleCnt="0"/>
      <dgm:spPr/>
    </dgm:pt>
    <dgm:pt modelId="{8D9CBCD4-7A1D-4F40-9182-0C48B7728384}" type="pres">
      <dgm:prSet presAssocID="{B673C79B-5D90-4105-8D3B-8A1371CCAD4C}" presName="compNode" presStyleCnt="0"/>
      <dgm:spPr/>
    </dgm:pt>
    <dgm:pt modelId="{D6D9D1F1-7AFB-4D87-A252-0222AD4BCC6B}" type="pres">
      <dgm:prSet presAssocID="{B673C79B-5D90-4105-8D3B-8A1371CCAD4C}" presName="aNode" presStyleLbl="bgShp" presStyleIdx="2" presStyleCnt="3" custLinFactNeighborX="5001"/>
      <dgm:spPr/>
    </dgm:pt>
    <dgm:pt modelId="{5E76ACEA-36C3-4A7C-B3F6-90AEE2CB503F}" type="pres">
      <dgm:prSet presAssocID="{B673C79B-5D90-4105-8D3B-8A1371CCAD4C}" presName="textNode" presStyleLbl="bgShp" presStyleIdx="2" presStyleCnt="3"/>
      <dgm:spPr/>
    </dgm:pt>
    <dgm:pt modelId="{B5236A28-7938-4A77-B8A3-2A6EB16BBF0E}" type="pres">
      <dgm:prSet presAssocID="{B673C79B-5D90-4105-8D3B-8A1371CCAD4C}" presName="compChildNode" presStyleCnt="0"/>
      <dgm:spPr/>
    </dgm:pt>
    <dgm:pt modelId="{C45340A9-C776-4E2B-86D1-13894E7567E7}" type="pres">
      <dgm:prSet presAssocID="{B673C79B-5D90-4105-8D3B-8A1371CCAD4C}" presName="theInnerList" presStyleCnt="0"/>
      <dgm:spPr/>
    </dgm:pt>
    <dgm:pt modelId="{05F9EA44-3607-4CC9-AE7C-F98ECFE316F1}" type="pres">
      <dgm:prSet presAssocID="{4A21E32C-AF84-476B-B084-B7293936756A}" presName="childNode" presStyleLbl="node1" presStyleIdx="3" presStyleCnt="4" custLinFactNeighborY="-12278">
        <dgm:presLayoutVars>
          <dgm:bulletEnabled val="1"/>
        </dgm:presLayoutVars>
      </dgm:prSet>
      <dgm:spPr/>
    </dgm:pt>
  </dgm:ptLst>
  <dgm:cxnLst>
    <dgm:cxn modelId="{7E9A3404-9B22-4898-95D2-63E2653FEE4A}" srcId="{11DE8C42-B77E-440B-9765-04975F947050}" destId="{95B58D79-4115-4937-A576-FA39A35D1CEC}" srcOrd="1" destOrd="0" parTransId="{23499A8D-0E31-427F-B16A-4428ECB92EAA}" sibTransId="{E347E534-58C3-4338-99AC-8C2FB1DA2941}"/>
    <dgm:cxn modelId="{8B724712-BBBE-45D8-AF6D-1EE458C35B0A}" srcId="{11DE8C42-B77E-440B-9765-04975F947050}" destId="{DD309270-7054-4A2F-BD10-31FD0E622CD1}" srcOrd="0" destOrd="0" parTransId="{33B0773B-DFEB-4F71-83EA-E14541531A65}" sibTransId="{8A35E47C-95E5-430C-8204-29C4AB2DC4EE}"/>
    <dgm:cxn modelId="{8CFA6C1F-7FE5-4529-827A-C3AEE03601DF}" srcId="{DD309270-7054-4A2F-BD10-31FD0E622CD1}" destId="{9EB5BC9B-6A96-4BEA-A607-721009FF3466}" srcOrd="0" destOrd="0" parTransId="{90FCEE73-1D18-4655-97AA-FC74E32F4E6A}" sibTransId="{6B9F3BAC-E82E-4400-9E47-E9902BB706EE}"/>
    <dgm:cxn modelId="{7D1DAC1F-F505-4A5C-A5DB-359CCA0FB668}" type="presOf" srcId="{5608F599-1127-4085-A3BD-7A32626E5C13}" destId="{61821F95-2157-4117-9D6C-BB650811C31F}" srcOrd="0" destOrd="0" presId="urn:microsoft.com/office/officeart/2005/8/layout/lProcess2"/>
    <dgm:cxn modelId="{F446C62A-1F65-44D0-9ED4-D165CA1A9279}" type="presOf" srcId="{DD309270-7054-4A2F-BD10-31FD0E622CD1}" destId="{5E77BE36-5CDA-49BE-895C-8B9B7A29FCBF}" srcOrd="1" destOrd="0" presId="urn:microsoft.com/office/officeart/2005/8/layout/lProcess2"/>
    <dgm:cxn modelId="{05F4B230-006E-4F3B-8675-0A3ABC8C27FF}" type="presOf" srcId="{4A21E32C-AF84-476B-B084-B7293936756A}" destId="{05F9EA44-3607-4CC9-AE7C-F98ECFE316F1}" srcOrd="0" destOrd="0" presId="urn:microsoft.com/office/officeart/2005/8/layout/lProcess2"/>
    <dgm:cxn modelId="{1B69075D-CDAE-49E2-8565-031266C02043}" srcId="{95B58D79-4115-4937-A576-FA39A35D1CEC}" destId="{5608F599-1127-4085-A3BD-7A32626E5C13}" srcOrd="0" destOrd="0" parTransId="{146EDF8B-390D-4A19-A4CC-3D82F498C9B6}" sibTransId="{EF2332F3-2FE8-45F5-B2D7-59802A11DBF1}"/>
    <dgm:cxn modelId="{A16A1E41-5C4A-4A3C-9155-083FEE35C84A}" type="presOf" srcId="{95B58D79-4115-4937-A576-FA39A35D1CEC}" destId="{823A76FD-BEA5-439E-9DED-38990651A8F2}" srcOrd="1" destOrd="0" presId="urn:microsoft.com/office/officeart/2005/8/layout/lProcess2"/>
    <dgm:cxn modelId="{FA391943-08A6-455D-A23D-0D04517EFB05}" srcId="{11DE8C42-B77E-440B-9765-04975F947050}" destId="{B673C79B-5D90-4105-8D3B-8A1371CCAD4C}" srcOrd="2" destOrd="0" parTransId="{8B6FB94C-BC52-45C8-A574-53DB6A10AA05}" sibTransId="{0782E51D-E8CC-4C3C-8C5A-5DBF36A23343}"/>
    <dgm:cxn modelId="{D164CE6B-EA14-4127-8DF8-7F3169739C68}" type="presOf" srcId="{9EB5BC9B-6A96-4BEA-A607-721009FF3466}" destId="{EFE9763F-B8E9-457F-BCAB-E215CC89F3C8}" srcOrd="0" destOrd="0" presId="urn:microsoft.com/office/officeart/2005/8/layout/lProcess2"/>
    <dgm:cxn modelId="{99FEBE6D-CB14-41BE-8CAF-8AA5874F9DD1}" type="presOf" srcId="{B673C79B-5D90-4105-8D3B-8A1371CCAD4C}" destId="{5E76ACEA-36C3-4A7C-B3F6-90AEE2CB503F}" srcOrd="1" destOrd="0" presId="urn:microsoft.com/office/officeart/2005/8/layout/lProcess2"/>
    <dgm:cxn modelId="{A3669257-107B-4D29-BDA2-6B80A0362795}" type="presOf" srcId="{DD309270-7054-4A2F-BD10-31FD0E622CD1}" destId="{59531E43-58AD-40DA-A446-7A8D7C539A9D}" srcOrd="0" destOrd="0" presId="urn:microsoft.com/office/officeart/2005/8/layout/lProcess2"/>
    <dgm:cxn modelId="{75281258-E78E-4709-9D10-CEA3D5DAC8D1}" type="presOf" srcId="{95B58D79-4115-4937-A576-FA39A35D1CEC}" destId="{F114E7C2-C501-440A-9A8D-37C2222885C2}" srcOrd="0" destOrd="0" presId="urn:microsoft.com/office/officeart/2005/8/layout/lProcess2"/>
    <dgm:cxn modelId="{A52CFA98-521A-4385-B9C7-EBD7E6374609}" type="presOf" srcId="{11DE8C42-B77E-440B-9765-04975F947050}" destId="{658CFBB9-15A6-4021-A3F1-2718D8EF2535}" srcOrd="0" destOrd="0" presId="urn:microsoft.com/office/officeart/2005/8/layout/lProcess2"/>
    <dgm:cxn modelId="{98336FAA-D6BF-4199-8646-A09BA08C8EAE}" type="presOf" srcId="{B673C79B-5D90-4105-8D3B-8A1371CCAD4C}" destId="{D6D9D1F1-7AFB-4D87-A252-0222AD4BCC6B}" srcOrd="0" destOrd="0" presId="urn:microsoft.com/office/officeart/2005/8/layout/lProcess2"/>
    <dgm:cxn modelId="{4EC624D0-40DD-441E-9A83-A2FC5B28A4BC}" type="presOf" srcId="{86FD7FD6-D391-4C57-A129-181E50DA2012}" destId="{53E31B4B-BCCA-492D-9F92-59D0AA070F87}" srcOrd="0" destOrd="0" presId="urn:microsoft.com/office/officeart/2005/8/layout/lProcess2"/>
    <dgm:cxn modelId="{D365A1D1-08C1-431A-9680-449273BFDAE1}" srcId="{DD309270-7054-4A2F-BD10-31FD0E622CD1}" destId="{86FD7FD6-D391-4C57-A129-181E50DA2012}" srcOrd="1" destOrd="0" parTransId="{B3F0E917-ECBC-4E62-BC9C-EA4B46AAA223}" sibTransId="{C7A204BC-F855-4084-826D-0BB6551C9C52}"/>
    <dgm:cxn modelId="{A81461F3-7630-4135-8037-EC554CA955CC}" srcId="{B673C79B-5D90-4105-8D3B-8A1371CCAD4C}" destId="{4A21E32C-AF84-476B-B084-B7293936756A}" srcOrd="0" destOrd="0" parTransId="{C7A34AB5-4574-44C3-93B9-DF36C3A73981}" sibTransId="{C0551691-24B6-4555-95CC-8E7534CB3E68}"/>
    <dgm:cxn modelId="{62F077EE-CC0E-426E-93B2-D82FFFAA009D}" type="presParOf" srcId="{658CFBB9-15A6-4021-A3F1-2718D8EF2535}" destId="{899E6863-342C-44C2-87FD-626598C80E0E}" srcOrd="0" destOrd="0" presId="urn:microsoft.com/office/officeart/2005/8/layout/lProcess2"/>
    <dgm:cxn modelId="{D418561B-615F-4F80-8177-EB08745FD9BA}" type="presParOf" srcId="{899E6863-342C-44C2-87FD-626598C80E0E}" destId="{59531E43-58AD-40DA-A446-7A8D7C539A9D}" srcOrd="0" destOrd="0" presId="urn:microsoft.com/office/officeart/2005/8/layout/lProcess2"/>
    <dgm:cxn modelId="{3E215A6A-1B1D-4724-A9AA-76101BF476AC}" type="presParOf" srcId="{899E6863-342C-44C2-87FD-626598C80E0E}" destId="{5E77BE36-5CDA-49BE-895C-8B9B7A29FCBF}" srcOrd="1" destOrd="0" presId="urn:microsoft.com/office/officeart/2005/8/layout/lProcess2"/>
    <dgm:cxn modelId="{5C1DA73F-BB06-464C-A55F-5B8E9E9B0BE8}" type="presParOf" srcId="{899E6863-342C-44C2-87FD-626598C80E0E}" destId="{3B8DD875-8A7D-4CC5-AB34-0DA63D726CCF}" srcOrd="2" destOrd="0" presId="urn:microsoft.com/office/officeart/2005/8/layout/lProcess2"/>
    <dgm:cxn modelId="{32BFE5C3-E86E-477A-9560-ED361E0A2727}" type="presParOf" srcId="{3B8DD875-8A7D-4CC5-AB34-0DA63D726CCF}" destId="{F8A74D0F-862E-4EB3-9D74-48AD53903217}" srcOrd="0" destOrd="0" presId="urn:microsoft.com/office/officeart/2005/8/layout/lProcess2"/>
    <dgm:cxn modelId="{AE6C1B6B-B8A2-4B05-847D-AFC06609D005}" type="presParOf" srcId="{F8A74D0F-862E-4EB3-9D74-48AD53903217}" destId="{EFE9763F-B8E9-457F-BCAB-E215CC89F3C8}" srcOrd="0" destOrd="0" presId="urn:microsoft.com/office/officeart/2005/8/layout/lProcess2"/>
    <dgm:cxn modelId="{69549F44-1E93-4196-99F6-73F5CF73EFD9}" type="presParOf" srcId="{F8A74D0F-862E-4EB3-9D74-48AD53903217}" destId="{60D2F63A-40BE-402F-B222-B481151A2548}" srcOrd="1" destOrd="0" presId="urn:microsoft.com/office/officeart/2005/8/layout/lProcess2"/>
    <dgm:cxn modelId="{5A78AEE4-BCF0-43E4-827D-1BF950D79BFD}" type="presParOf" srcId="{F8A74D0F-862E-4EB3-9D74-48AD53903217}" destId="{53E31B4B-BCCA-492D-9F92-59D0AA070F87}" srcOrd="2" destOrd="0" presId="urn:microsoft.com/office/officeart/2005/8/layout/lProcess2"/>
    <dgm:cxn modelId="{129FE9F9-031C-4085-A603-B22D028281B1}" type="presParOf" srcId="{658CFBB9-15A6-4021-A3F1-2718D8EF2535}" destId="{8CCE9E30-1365-42EB-9495-041223FBE28C}" srcOrd="1" destOrd="0" presId="urn:microsoft.com/office/officeart/2005/8/layout/lProcess2"/>
    <dgm:cxn modelId="{FD2863D5-4BA4-4CFC-BAE1-63471B31AA5C}" type="presParOf" srcId="{658CFBB9-15A6-4021-A3F1-2718D8EF2535}" destId="{4DF74111-6716-4A03-B630-95075A9BAE7E}" srcOrd="2" destOrd="0" presId="urn:microsoft.com/office/officeart/2005/8/layout/lProcess2"/>
    <dgm:cxn modelId="{7731F129-410D-4B52-A896-AB0221DA034E}" type="presParOf" srcId="{4DF74111-6716-4A03-B630-95075A9BAE7E}" destId="{F114E7C2-C501-440A-9A8D-37C2222885C2}" srcOrd="0" destOrd="0" presId="urn:microsoft.com/office/officeart/2005/8/layout/lProcess2"/>
    <dgm:cxn modelId="{9F3400F9-F162-484F-9D37-79342E2E8A86}" type="presParOf" srcId="{4DF74111-6716-4A03-B630-95075A9BAE7E}" destId="{823A76FD-BEA5-439E-9DED-38990651A8F2}" srcOrd="1" destOrd="0" presId="urn:microsoft.com/office/officeart/2005/8/layout/lProcess2"/>
    <dgm:cxn modelId="{BD6D765E-F585-451F-B118-C7DC2F814BE3}" type="presParOf" srcId="{4DF74111-6716-4A03-B630-95075A9BAE7E}" destId="{B7236ECD-8784-4CB2-9A55-E0DA91C78BD0}" srcOrd="2" destOrd="0" presId="urn:microsoft.com/office/officeart/2005/8/layout/lProcess2"/>
    <dgm:cxn modelId="{BD8D571C-CF36-4B3E-AD84-93A0D969442F}" type="presParOf" srcId="{B7236ECD-8784-4CB2-9A55-E0DA91C78BD0}" destId="{C9FEBE73-6A0A-4CF8-A636-6E7FC15D8E92}" srcOrd="0" destOrd="0" presId="urn:microsoft.com/office/officeart/2005/8/layout/lProcess2"/>
    <dgm:cxn modelId="{4EFF8032-39AD-4EC5-9AB4-4CE20A8262E2}" type="presParOf" srcId="{C9FEBE73-6A0A-4CF8-A636-6E7FC15D8E92}" destId="{61821F95-2157-4117-9D6C-BB650811C31F}" srcOrd="0" destOrd="0" presId="urn:microsoft.com/office/officeart/2005/8/layout/lProcess2"/>
    <dgm:cxn modelId="{63B5FCF0-B525-46FB-ABE4-9D6852ED31E7}" type="presParOf" srcId="{658CFBB9-15A6-4021-A3F1-2718D8EF2535}" destId="{E1EF839E-3835-45E4-A44E-B2E47E1690B5}" srcOrd="3" destOrd="0" presId="urn:microsoft.com/office/officeart/2005/8/layout/lProcess2"/>
    <dgm:cxn modelId="{2EC564A4-662C-4349-8090-42694F10FB46}" type="presParOf" srcId="{658CFBB9-15A6-4021-A3F1-2718D8EF2535}" destId="{8D9CBCD4-7A1D-4F40-9182-0C48B7728384}" srcOrd="4" destOrd="0" presId="urn:microsoft.com/office/officeart/2005/8/layout/lProcess2"/>
    <dgm:cxn modelId="{8200FB0F-CA97-4290-A04C-249A6217B2F3}" type="presParOf" srcId="{8D9CBCD4-7A1D-4F40-9182-0C48B7728384}" destId="{D6D9D1F1-7AFB-4D87-A252-0222AD4BCC6B}" srcOrd="0" destOrd="0" presId="urn:microsoft.com/office/officeart/2005/8/layout/lProcess2"/>
    <dgm:cxn modelId="{EA46B166-AFA9-46EC-A158-7FEDB7474A65}" type="presParOf" srcId="{8D9CBCD4-7A1D-4F40-9182-0C48B7728384}" destId="{5E76ACEA-36C3-4A7C-B3F6-90AEE2CB503F}" srcOrd="1" destOrd="0" presId="urn:microsoft.com/office/officeart/2005/8/layout/lProcess2"/>
    <dgm:cxn modelId="{48963D33-D67C-4F98-88D3-BABE77C8414D}" type="presParOf" srcId="{8D9CBCD4-7A1D-4F40-9182-0C48B7728384}" destId="{B5236A28-7938-4A77-B8A3-2A6EB16BBF0E}" srcOrd="2" destOrd="0" presId="urn:microsoft.com/office/officeart/2005/8/layout/lProcess2"/>
    <dgm:cxn modelId="{6A551068-A2DC-4816-9296-8611E45E1C76}" type="presParOf" srcId="{B5236A28-7938-4A77-B8A3-2A6EB16BBF0E}" destId="{C45340A9-C776-4E2B-86D1-13894E7567E7}" srcOrd="0" destOrd="0" presId="urn:microsoft.com/office/officeart/2005/8/layout/lProcess2"/>
    <dgm:cxn modelId="{ACA7B1D2-762D-4205-A09A-2EFA103F12D2}" type="presParOf" srcId="{C45340A9-C776-4E2B-86D1-13894E7567E7}" destId="{05F9EA44-3607-4CC9-AE7C-F98ECFE316F1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1DE8C42-B77E-440B-9765-04975F947050}" type="doc">
      <dgm:prSet loTypeId="urn:microsoft.com/office/officeart/2005/8/layout/lProcess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D309270-7054-4A2F-BD10-31FD0E622CD1}">
      <dgm:prSet phldrT="[Text]" custT="1"/>
      <dgm:spPr/>
      <dgm:t>
        <a:bodyPr/>
        <a:lstStyle/>
        <a:p>
          <a:r>
            <a:rPr lang="en-US" sz="1200" dirty="0"/>
            <a:t>Stage 1 – Initial runs</a:t>
          </a:r>
        </a:p>
      </dgm:t>
    </dgm:pt>
    <dgm:pt modelId="{33B0773B-DFEB-4F71-83EA-E14541531A65}" type="parTrans" cxnId="{8B724712-BBBE-45D8-AF6D-1EE458C35B0A}">
      <dgm:prSet/>
      <dgm:spPr/>
      <dgm:t>
        <a:bodyPr/>
        <a:lstStyle/>
        <a:p>
          <a:endParaRPr lang="en-US" sz="1300"/>
        </a:p>
      </dgm:t>
    </dgm:pt>
    <dgm:pt modelId="{8A35E47C-95E5-430C-8204-29C4AB2DC4EE}" type="sibTrans" cxnId="{8B724712-BBBE-45D8-AF6D-1EE458C35B0A}">
      <dgm:prSet/>
      <dgm:spPr/>
      <dgm:t>
        <a:bodyPr/>
        <a:lstStyle/>
        <a:p>
          <a:endParaRPr lang="en-US" sz="1300"/>
        </a:p>
      </dgm:t>
    </dgm:pt>
    <dgm:pt modelId="{95B58D79-4115-4937-A576-FA39A35D1CEC}">
      <dgm:prSet phldrT="[Text]" custT="1"/>
      <dgm:spPr/>
      <dgm:t>
        <a:bodyPr/>
        <a:lstStyle/>
        <a:p>
          <a:r>
            <a:rPr lang="en-US" sz="1200" dirty="0"/>
            <a:t>Stage 2 - Elimination</a:t>
          </a:r>
        </a:p>
      </dgm:t>
    </dgm:pt>
    <dgm:pt modelId="{23499A8D-0E31-427F-B16A-4428ECB92EAA}" type="parTrans" cxnId="{7E9A3404-9B22-4898-95D2-63E2653FEE4A}">
      <dgm:prSet/>
      <dgm:spPr/>
      <dgm:t>
        <a:bodyPr/>
        <a:lstStyle/>
        <a:p>
          <a:endParaRPr lang="en-US" sz="1300"/>
        </a:p>
      </dgm:t>
    </dgm:pt>
    <dgm:pt modelId="{E347E534-58C3-4338-99AC-8C2FB1DA2941}" type="sibTrans" cxnId="{7E9A3404-9B22-4898-95D2-63E2653FEE4A}">
      <dgm:prSet/>
      <dgm:spPr/>
      <dgm:t>
        <a:bodyPr/>
        <a:lstStyle/>
        <a:p>
          <a:endParaRPr lang="en-US" sz="1300"/>
        </a:p>
      </dgm:t>
    </dgm:pt>
    <dgm:pt modelId="{B673C79B-5D90-4105-8D3B-8A1371CCAD4C}">
      <dgm:prSet phldrT="[Text]" custT="1"/>
      <dgm:spPr/>
      <dgm:t>
        <a:bodyPr/>
        <a:lstStyle/>
        <a:p>
          <a:r>
            <a:rPr lang="en-US" sz="1200" dirty="0"/>
            <a:t>Stage 3 – Capping run</a:t>
          </a:r>
        </a:p>
      </dgm:t>
    </dgm:pt>
    <dgm:pt modelId="{8B6FB94C-BC52-45C8-A574-53DB6A10AA05}" type="parTrans" cxnId="{FA391943-08A6-455D-A23D-0D04517EFB05}">
      <dgm:prSet/>
      <dgm:spPr/>
      <dgm:t>
        <a:bodyPr/>
        <a:lstStyle/>
        <a:p>
          <a:endParaRPr lang="en-US" sz="1300"/>
        </a:p>
      </dgm:t>
    </dgm:pt>
    <dgm:pt modelId="{0782E51D-E8CC-4C3C-8C5A-5DBF36A23343}" type="sibTrans" cxnId="{FA391943-08A6-455D-A23D-0D04517EFB05}">
      <dgm:prSet/>
      <dgm:spPr/>
      <dgm:t>
        <a:bodyPr/>
        <a:lstStyle/>
        <a:p>
          <a:endParaRPr lang="en-US" sz="1300"/>
        </a:p>
      </dgm:t>
    </dgm:pt>
    <dgm:pt modelId="{9EB5BC9B-6A96-4BEA-A607-721009FF3466}">
      <dgm:prSet custT="1"/>
      <dgm:spPr/>
      <dgm:t>
        <a:bodyPr/>
        <a:lstStyle/>
        <a:p>
          <a:r>
            <a:rPr lang="en-US" sz="1100" dirty="0"/>
            <a:t>All three high levels (+</a:t>
          </a:r>
          <a:r>
            <a:rPr lang="en-US" sz="1100" dirty="0" err="1"/>
            <a:t>ve</a:t>
          </a:r>
          <a:r>
            <a:rPr lang="en-US" sz="1100" dirty="0"/>
            <a:t>) are better than all low level (-</a:t>
          </a:r>
          <a:r>
            <a:rPr lang="en-US" sz="1100" dirty="0" err="1"/>
            <a:t>ve</a:t>
          </a:r>
          <a:r>
            <a:rPr lang="en-US" sz="1100" dirty="0"/>
            <a:t>) </a:t>
          </a:r>
        </a:p>
      </dgm:t>
    </dgm:pt>
    <dgm:pt modelId="{90FCEE73-1D18-4655-97AA-FC74E32F4E6A}" type="parTrans" cxnId="{8CFA6C1F-7FE5-4529-827A-C3AEE03601DF}">
      <dgm:prSet/>
      <dgm:spPr/>
      <dgm:t>
        <a:bodyPr/>
        <a:lstStyle/>
        <a:p>
          <a:endParaRPr lang="en-US" sz="1300"/>
        </a:p>
      </dgm:t>
    </dgm:pt>
    <dgm:pt modelId="{6B9F3BAC-E82E-4400-9E47-E9902BB706EE}" type="sibTrans" cxnId="{8CFA6C1F-7FE5-4529-827A-C3AEE03601DF}">
      <dgm:prSet/>
      <dgm:spPr/>
      <dgm:t>
        <a:bodyPr/>
        <a:lstStyle/>
        <a:p>
          <a:endParaRPr lang="en-US" sz="1300"/>
        </a:p>
      </dgm:t>
    </dgm:pt>
    <dgm:pt modelId="{86FD7FD6-D391-4C57-A129-181E50DA2012}">
      <dgm:prSet custT="1"/>
      <dgm:spPr/>
      <dgm:t>
        <a:bodyPr/>
        <a:lstStyle/>
        <a:p>
          <a:pPr algn="ctr"/>
          <a:r>
            <a:rPr lang="en-US" sz="1100" dirty="0"/>
            <a:t>D : d &gt; 1.25 : 1</a:t>
          </a:r>
        </a:p>
        <a:p>
          <a:pPr algn="ctr"/>
          <a:r>
            <a:rPr lang="en-US" sz="1100" dirty="0"/>
            <a:t>D=</a:t>
          </a:r>
          <a:r>
            <a:rPr lang="en-US" sz="1100" dirty="0">
              <a:latin typeface="Dyson Futura Light" panose="020B0403030204020306" pitchFamily="34" charset="0"/>
              <a:ea typeface="Dyson Futura Light" panose="020B0403030204020306" pitchFamily="34" charset="0"/>
            </a:rPr>
            <a:t>µhigh-µlow</a:t>
          </a:r>
        </a:p>
        <a:p>
          <a:pPr algn="ctr"/>
          <a:r>
            <a:rPr lang="en-US" sz="1100" dirty="0">
              <a:latin typeface="Dyson Futura Light" panose="020B0403030204020306" pitchFamily="34" charset="0"/>
              <a:ea typeface="Dyson Futura Light" panose="020B0403030204020306" pitchFamily="34" charset="0"/>
            </a:rPr>
            <a:t>d=</a:t>
          </a:r>
          <a:r>
            <a:rPr lang="en-US" sz="1100" dirty="0" err="1">
              <a:latin typeface="Dyson Futura Light" panose="020B0403030204020306" pitchFamily="34" charset="0"/>
              <a:ea typeface="Dyson Futura Light" panose="020B0403030204020306" pitchFamily="34" charset="0"/>
            </a:rPr>
            <a:t>Rhigh-Rlow</a:t>
          </a:r>
          <a:endParaRPr lang="en-US" sz="1100" dirty="0"/>
        </a:p>
      </dgm:t>
    </dgm:pt>
    <dgm:pt modelId="{B3F0E917-ECBC-4E62-BC9C-EA4B46AAA223}" type="parTrans" cxnId="{D365A1D1-08C1-431A-9680-449273BFDAE1}">
      <dgm:prSet/>
      <dgm:spPr/>
      <dgm:t>
        <a:bodyPr/>
        <a:lstStyle/>
        <a:p>
          <a:endParaRPr lang="en-US" sz="1300"/>
        </a:p>
      </dgm:t>
    </dgm:pt>
    <dgm:pt modelId="{C7A204BC-F855-4084-826D-0BB6551C9C52}" type="sibTrans" cxnId="{D365A1D1-08C1-431A-9680-449273BFDAE1}">
      <dgm:prSet/>
      <dgm:spPr/>
      <dgm:t>
        <a:bodyPr/>
        <a:lstStyle/>
        <a:p>
          <a:endParaRPr lang="en-US" sz="1300"/>
        </a:p>
      </dgm:t>
    </dgm:pt>
    <dgm:pt modelId="{4A21E32C-AF84-476B-B084-B7293936756A}">
      <dgm:prSet custT="1"/>
      <dgm:spPr/>
      <dgm:t>
        <a:bodyPr/>
        <a:lstStyle/>
        <a:p>
          <a:r>
            <a:rPr lang="en-US" sz="1100" dirty="0"/>
            <a:t>AB – Interaction effect</a:t>
          </a:r>
        </a:p>
      </dgm:t>
    </dgm:pt>
    <dgm:pt modelId="{C7A34AB5-4574-44C3-93B9-DF36C3A73981}" type="parTrans" cxnId="{A81461F3-7630-4135-8037-EC554CA955CC}">
      <dgm:prSet/>
      <dgm:spPr/>
      <dgm:t>
        <a:bodyPr/>
        <a:lstStyle/>
        <a:p>
          <a:endParaRPr lang="en-US" sz="1300"/>
        </a:p>
      </dgm:t>
    </dgm:pt>
    <dgm:pt modelId="{C0551691-24B6-4555-95CC-8E7534CB3E68}" type="sibTrans" cxnId="{A81461F3-7630-4135-8037-EC554CA955CC}">
      <dgm:prSet/>
      <dgm:spPr/>
      <dgm:t>
        <a:bodyPr/>
        <a:lstStyle/>
        <a:p>
          <a:endParaRPr lang="en-US" sz="1300"/>
        </a:p>
      </dgm:t>
    </dgm:pt>
    <dgm:pt modelId="{5608F599-1127-4085-A3BD-7A32626E5C13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100" dirty="0"/>
            <a:t>A – Important</a:t>
          </a:r>
        </a:p>
        <a:p>
          <a:pPr>
            <a:buFont typeface="Arial" panose="020B0604020202020204" pitchFamily="34" charset="0"/>
            <a:buNone/>
          </a:pPr>
          <a:r>
            <a:rPr lang="en-US" sz="1100" dirty="0"/>
            <a:t>B – Important</a:t>
          </a:r>
        </a:p>
      </dgm:t>
    </dgm:pt>
    <dgm:pt modelId="{EF2332F3-2FE8-45F5-B2D7-59802A11DBF1}" type="sibTrans" cxnId="{1B69075D-CDAE-49E2-8565-031266C02043}">
      <dgm:prSet/>
      <dgm:spPr/>
      <dgm:t>
        <a:bodyPr/>
        <a:lstStyle/>
        <a:p>
          <a:endParaRPr lang="en-US" sz="1300"/>
        </a:p>
      </dgm:t>
    </dgm:pt>
    <dgm:pt modelId="{146EDF8B-390D-4A19-A4CC-3D82F498C9B6}" type="parTrans" cxnId="{1B69075D-CDAE-49E2-8565-031266C02043}">
      <dgm:prSet/>
      <dgm:spPr/>
      <dgm:t>
        <a:bodyPr/>
        <a:lstStyle/>
        <a:p>
          <a:endParaRPr lang="en-US" sz="1300"/>
        </a:p>
      </dgm:t>
    </dgm:pt>
    <dgm:pt modelId="{38D2FBD8-7936-4A72-AC75-DD1AE4CC8695}">
      <dgm:prSet custT="1"/>
      <dgm:spPr/>
      <dgm:t>
        <a:bodyPr/>
        <a:lstStyle/>
        <a:p>
          <a:r>
            <a:rPr lang="en-US" sz="1100" dirty="0"/>
            <a:t>Stage 4 – Factorial analysis</a:t>
          </a:r>
        </a:p>
      </dgm:t>
    </dgm:pt>
    <dgm:pt modelId="{E04916AB-5DF0-4A4F-9259-BD121A5CBF78}" type="parTrans" cxnId="{A6D080A2-899D-48D9-9ED9-0B11678F7DF8}">
      <dgm:prSet/>
      <dgm:spPr/>
      <dgm:t>
        <a:bodyPr/>
        <a:lstStyle/>
        <a:p>
          <a:endParaRPr lang="en-US"/>
        </a:p>
      </dgm:t>
    </dgm:pt>
    <dgm:pt modelId="{354EB690-03B1-4932-8315-D52BCD6C5BB8}" type="sibTrans" cxnId="{A6D080A2-899D-48D9-9ED9-0B11678F7DF8}">
      <dgm:prSet/>
      <dgm:spPr/>
      <dgm:t>
        <a:bodyPr/>
        <a:lstStyle/>
        <a:p>
          <a:endParaRPr lang="en-US"/>
        </a:p>
      </dgm:t>
    </dgm:pt>
    <dgm:pt modelId="{CD4458CF-F290-4E30-90C2-5FBE90D615EE}">
      <dgm:prSet custT="1"/>
      <dgm:spPr/>
      <dgm:t>
        <a:bodyPr/>
        <a:lstStyle/>
        <a:p>
          <a:r>
            <a:rPr lang="en-US" sz="1100" dirty="0"/>
            <a:t>A – Red “X”     B – Pink “X”   AB interaction is weak</a:t>
          </a:r>
        </a:p>
      </dgm:t>
    </dgm:pt>
    <dgm:pt modelId="{C7CDB8B2-F2E8-41D1-B09F-DF6C2F1FA30B}" type="parTrans" cxnId="{829DE9E1-665F-4791-ABCE-D5AA9AFBA68E}">
      <dgm:prSet/>
      <dgm:spPr/>
      <dgm:t>
        <a:bodyPr/>
        <a:lstStyle/>
        <a:p>
          <a:endParaRPr lang="en-US"/>
        </a:p>
      </dgm:t>
    </dgm:pt>
    <dgm:pt modelId="{5F2D23F5-C977-4B89-BB11-0DB4E2F55178}" type="sibTrans" cxnId="{829DE9E1-665F-4791-ABCE-D5AA9AFBA68E}">
      <dgm:prSet/>
      <dgm:spPr/>
      <dgm:t>
        <a:bodyPr/>
        <a:lstStyle/>
        <a:p>
          <a:endParaRPr lang="en-US"/>
        </a:p>
      </dgm:t>
    </dgm:pt>
    <dgm:pt modelId="{658CFBB9-15A6-4021-A3F1-2718D8EF2535}" type="pres">
      <dgm:prSet presAssocID="{11DE8C42-B77E-440B-9765-04975F947050}" presName="theList" presStyleCnt="0">
        <dgm:presLayoutVars>
          <dgm:dir/>
          <dgm:animLvl val="lvl"/>
          <dgm:resizeHandles val="exact"/>
        </dgm:presLayoutVars>
      </dgm:prSet>
      <dgm:spPr/>
    </dgm:pt>
    <dgm:pt modelId="{899E6863-342C-44C2-87FD-626598C80E0E}" type="pres">
      <dgm:prSet presAssocID="{DD309270-7054-4A2F-BD10-31FD0E622CD1}" presName="compNode" presStyleCnt="0"/>
      <dgm:spPr/>
    </dgm:pt>
    <dgm:pt modelId="{59531E43-58AD-40DA-A446-7A8D7C539A9D}" type="pres">
      <dgm:prSet presAssocID="{DD309270-7054-4A2F-BD10-31FD0E622CD1}" presName="aNode" presStyleLbl="bgShp" presStyleIdx="0" presStyleCnt="4" custLinFactNeighborX="-5614"/>
      <dgm:spPr/>
    </dgm:pt>
    <dgm:pt modelId="{5E77BE36-5CDA-49BE-895C-8B9B7A29FCBF}" type="pres">
      <dgm:prSet presAssocID="{DD309270-7054-4A2F-BD10-31FD0E622CD1}" presName="textNode" presStyleLbl="bgShp" presStyleIdx="0" presStyleCnt="4"/>
      <dgm:spPr/>
    </dgm:pt>
    <dgm:pt modelId="{3B8DD875-8A7D-4CC5-AB34-0DA63D726CCF}" type="pres">
      <dgm:prSet presAssocID="{DD309270-7054-4A2F-BD10-31FD0E622CD1}" presName="compChildNode" presStyleCnt="0"/>
      <dgm:spPr/>
    </dgm:pt>
    <dgm:pt modelId="{F8A74D0F-862E-4EB3-9D74-48AD53903217}" type="pres">
      <dgm:prSet presAssocID="{DD309270-7054-4A2F-BD10-31FD0E622CD1}" presName="theInnerList" presStyleCnt="0"/>
      <dgm:spPr/>
    </dgm:pt>
    <dgm:pt modelId="{EFE9763F-B8E9-457F-BCAB-E215CC89F3C8}" type="pres">
      <dgm:prSet presAssocID="{9EB5BC9B-6A96-4BEA-A607-721009FF3466}" presName="childNode" presStyleLbl="node1" presStyleIdx="0" presStyleCnt="5" custScaleY="196401" custLinFactY="-16774" custLinFactNeighborY="-100000">
        <dgm:presLayoutVars>
          <dgm:bulletEnabled val="1"/>
        </dgm:presLayoutVars>
      </dgm:prSet>
      <dgm:spPr/>
    </dgm:pt>
    <dgm:pt modelId="{60D2F63A-40BE-402F-B222-B481151A2548}" type="pres">
      <dgm:prSet presAssocID="{9EB5BC9B-6A96-4BEA-A607-721009FF3466}" presName="aSpace2" presStyleCnt="0"/>
      <dgm:spPr/>
    </dgm:pt>
    <dgm:pt modelId="{53E31B4B-BCCA-492D-9F92-59D0AA070F87}" type="pres">
      <dgm:prSet presAssocID="{86FD7FD6-D391-4C57-A129-181E50DA2012}" presName="childNode" presStyleLbl="node1" presStyleIdx="1" presStyleCnt="5" custScaleX="98223" custScaleY="146062" custLinFactNeighborY="-99416">
        <dgm:presLayoutVars>
          <dgm:bulletEnabled val="1"/>
        </dgm:presLayoutVars>
      </dgm:prSet>
      <dgm:spPr/>
    </dgm:pt>
    <dgm:pt modelId="{8CCE9E30-1365-42EB-9495-041223FBE28C}" type="pres">
      <dgm:prSet presAssocID="{DD309270-7054-4A2F-BD10-31FD0E622CD1}" presName="aSpace" presStyleCnt="0"/>
      <dgm:spPr/>
    </dgm:pt>
    <dgm:pt modelId="{4DF74111-6716-4A03-B630-95075A9BAE7E}" type="pres">
      <dgm:prSet presAssocID="{95B58D79-4115-4937-A576-FA39A35D1CEC}" presName="compNode" presStyleCnt="0"/>
      <dgm:spPr/>
    </dgm:pt>
    <dgm:pt modelId="{F114E7C2-C501-440A-9A8D-37C2222885C2}" type="pres">
      <dgm:prSet presAssocID="{95B58D79-4115-4937-A576-FA39A35D1CEC}" presName="aNode" presStyleLbl="bgShp" presStyleIdx="1" presStyleCnt="4"/>
      <dgm:spPr/>
    </dgm:pt>
    <dgm:pt modelId="{823A76FD-BEA5-439E-9DED-38990651A8F2}" type="pres">
      <dgm:prSet presAssocID="{95B58D79-4115-4937-A576-FA39A35D1CEC}" presName="textNode" presStyleLbl="bgShp" presStyleIdx="1" presStyleCnt="4"/>
      <dgm:spPr/>
    </dgm:pt>
    <dgm:pt modelId="{B7236ECD-8784-4CB2-9A55-E0DA91C78BD0}" type="pres">
      <dgm:prSet presAssocID="{95B58D79-4115-4937-A576-FA39A35D1CEC}" presName="compChildNode" presStyleCnt="0"/>
      <dgm:spPr/>
    </dgm:pt>
    <dgm:pt modelId="{C9FEBE73-6A0A-4CF8-A636-6E7FC15D8E92}" type="pres">
      <dgm:prSet presAssocID="{95B58D79-4115-4937-A576-FA39A35D1CEC}" presName="theInnerList" presStyleCnt="0"/>
      <dgm:spPr/>
    </dgm:pt>
    <dgm:pt modelId="{61821F95-2157-4117-9D6C-BB650811C31F}" type="pres">
      <dgm:prSet presAssocID="{5608F599-1127-4085-A3BD-7A32626E5C13}" presName="childNode" presStyleLbl="node1" presStyleIdx="2" presStyleCnt="5" custLinFactNeighborY="-12278">
        <dgm:presLayoutVars>
          <dgm:bulletEnabled val="1"/>
        </dgm:presLayoutVars>
      </dgm:prSet>
      <dgm:spPr/>
    </dgm:pt>
    <dgm:pt modelId="{E1EF839E-3835-45E4-A44E-B2E47E1690B5}" type="pres">
      <dgm:prSet presAssocID="{95B58D79-4115-4937-A576-FA39A35D1CEC}" presName="aSpace" presStyleCnt="0"/>
      <dgm:spPr/>
    </dgm:pt>
    <dgm:pt modelId="{8D9CBCD4-7A1D-4F40-9182-0C48B7728384}" type="pres">
      <dgm:prSet presAssocID="{B673C79B-5D90-4105-8D3B-8A1371CCAD4C}" presName="compNode" presStyleCnt="0"/>
      <dgm:spPr/>
    </dgm:pt>
    <dgm:pt modelId="{D6D9D1F1-7AFB-4D87-A252-0222AD4BCC6B}" type="pres">
      <dgm:prSet presAssocID="{B673C79B-5D90-4105-8D3B-8A1371CCAD4C}" presName="aNode" presStyleLbl="bgShp" presStyleIdx="2" presStyleCnt="4" custLinFactNeighborX="-305"/>
      <dgm:spPr/>
    </dgm:pt>
    <dgm:pt modelId="{5E76ACEA-36C3-4A7C-B3F6-90AEE2CB503F}" type="pres">
      <dgm:prSet presAssocID="{B673C79B-5D90-4105-8D3B-8A1371CCAD4C}" presName="textNode" presStyleLbl="bgShp" presStyleIdx="2" presStyleCnt="4"/>
      <dgm:spPr/>
    </dgm:pt>
    <dgm:pt modelId="{B5236A28-7938-4A77-B8A3-2A6EB16BBF0E}" type="pres">
      <dgm:prSet presAssocID="{B673C79B-5D90-4105-8D3B-8A1371CCAD4C}" presName="compChildNode" presStyleCnt="0"/>
      <dgm:spPr/>
    </dgm:pt>
    <dgm:pt modelId="{C45340A9-C776-4E2B-86D1-13894E7567E7}" type="pres">
      <dgm:prSet presAssocID="{B673C79B-5D90-4105-8D3B-8A1371CCAD4C}" presName="theInnerList" presStyleCnt="0"/>
      <dgm:spPr/>
    </dgm:pt>
    <dgm:pt modelId="{05F9EA44-3607-4CC9-AE7C-F98ECFE316F1}" type="pres">
      <dgm:prSet presAssocID="{4A21E32C-AF84-476B-B084-B7293936756A}" presName="childNode" presStyleLbl="node1" presStyleIdx="3" presStyleCnt="5" custLinFactNeighborY="-12278">
        <dgm:presLayoutVars>
          <dgm:bulletEnabled val="1"/>
        </dgm:presLayoutVars>
      </dgm:prSet>
      <dgm:spPr/>
    </dgm:pt>
    <dgm:pt modelId="{181FED63-B25C-4755-8F72-BD45054419B4}" type="pres">
      <dgm:prSet presAssocID="{B673C79B-5D90-4105-8D3B-8A1371CCAD4C}" presName="aSpace" presStyleCnt="0"/>
      <dgm:spPr/>
    </dgm:pt>
    <dgm:pt modelId="{4118B1D4-1623-4BA0-9C25-9A87E186DDBE}" type="pres">
      <dgm:prSet presAssocID="{38D2FBD8-7936-4A72-AC75-DD1AE4CC8695}" presName="compNode" presStyleCnt="0"/>
      <dgm:spPr/>
    </dgm:pt>
    <dgm:pt modelId="{94471AC3-1D64-4BFE-94B0-207EBE7A6041}" type="pres">
      <dgm:prSet presAssocID="{38D2FBD8-7936-4A72-AC75-DD1AE4CC8695}" presName="aNode" presStyleLbl="bgShp" presStyleIdx="3" presStyleCnt="4"/>
      <dgm:spPr/>
    </dgm:pt>
    <dgm:pt modelId="{B91C3682-2432-4AD9-B06A-C9C5C2C6E901}" type="pres">
      <dgm:prSet presAssocID="{38D2FBD8-7936-4A72-AC75-DD1AE4CC8695}" presName="textNode" presStyleLbl="bgShp" presStyleIdx="3" presStyleCnt="4"/>
      <dgm:spPr/>
    </dgm:pt>
    <dgm:pt modelId="{BD56072B-5ABB-4EFF-BD06-D4390621AEB0}" type="pres">
      <dgm:prSet presAssocID="{38D2FBD8-7936-4A72-AC75-DD1AE4CC8695}" presName="compChildNode" presStyleCnt="0"/>
      <dgm:spPr/>
    </dgm:pt>
    <dgm:pt modelId="{2F5AAF01-538B-45CA-95F4-00E3D66CA542}" type="pres">
      <dgm:prSet presAssocID="{38D2FBD8-7936-4A72-AC75-DD1AE4CC8695}" presName="theInnerList" presStyleCnt="0"/>
      <dgm:spPr/>
    </dgm:pt>
    <dgm:pt modelId="{9F6BE969-44C0-415F-B049-2522D56BE75B}" type="pres">
      <dgm:prSet presAssocID="{CD4458CF-F290-4E30-90C2-5FBE90D615EE}" presName="childNode" presStyleLbl="node1" presStyleIdx="4" presStyleCnt="5" custLinFactNeighborY="-13041">
        <dgm:presLayoutVars>
          <dgm:bulletEnabled val="1"/>
        </dgm:presLayoutVars>
      </dgm:prSet>
      <dgm:spPr/>
    </dgm:pt>
  </dgm:ptLst>
  <dgm:cxnLst>
    <dgm:cxn modelId="{7E9A3404-9B22-4898-95D2-63E2653FEE4A}" srcId="{11DE8C42-B77E-440B-9765-04975F947050}" destId="{95B58D79-4115-4937-A576-FA39A35D1CEC}" srcOrd="1" destOrd="0" parTransId="{23499A8D-0E31-427F-B16A-4428ECB92EAA}" sibTransId="{E347E534-58C3-4338-99AC-8C2FB1DA2941}"/>
    <dgm:cxn modelId="{8B724712-BBBE-45D8-AF6D-1EE458C35B0A}" srcId="{11DE8C42-B77E-440B-9765-04975F947050}" destId="{DD309270-7054-4A2F-BD10-31FD0E622CD1}" srcOrd="0" destOrd="0" parTransId="{33B0773B-DFEB-4F71-83EA-E14541531A65}" sibTransId="{8A35E47C-95E5-430C-8204-29C4AB2DC4EE}"/>
    <dgm:cxn modelId="{8CFA6C1F-7FE5-4529-827A-C3AEE03601DF}" srcId="{DD309270-7054-4A2F-BD10-31FD0E622CD1}" destId="{9EB5BC9B-6A96-4BEA-A607-721009FF3466}" srcOrd="0" destOrd="0" parTransId="{90FCEE73-1D18-4655-97AA-FC74E32F4E6A}" sibTransId="{6B9F3BAC-E82E-4400-9E47-E9902BB706EE}"/>
    <dgm:cxn modelId="{7D1DAC1F-F505-4A5C-A5DB-359CCA0FB668}" type="presOf" srcId="{5608F599-1127-4085-A3BD-7A32626E5C13}" destId="{61821F95-2157-4117-9D6C-BB650811C31F}" srcOrd="0" destOrd="0" presId="urn:microsoft.com/office/officeart/2005/8/layout/lProcess2"/>
    <dgm:cxn modelId="{F446C62A-1F65-44D0-9ED4-D165CA1A9279}" type="presOf" srcId="{DD309270-7054-4A2F-BD10-31FD0E622CD1}" destId="{5E77BE36-5CDA-49BE-895C-8B9B7A29FCBF}" srcOrd="1" destOrd="0" presId="urn:microsoft.com/office/officeart/2005/8/layout/lProcess2"/>
    <dgm:cxn modelId="{05F4B230-006E-4F3B-8675-0A3ABC8C27FF}" type="presOf" srcId="{4A21E32C-AF84-476B-B084-B7293936756A}" destId="{05F9EA44-3607-4CC9-AE7C-F98ECFE316F1}" srcOrd="0" destOrd="0" presId="urn:microsoft.com/office/officeart/2005/8/layout/lProcess2"/>
    <dgm:cxn modelId="{B1BE0435-3EAB-494D-B020-0FFDDDF1AB97}" type="presOf" srcId="{38D2FBD8-7936-4A72-AC75-DD1AE4CC8695}" destId="{B91C3682-2432-4AD9-B06A-C9C5C2C6E901}" srcOrd="1" destOrd="0" presId="urn:microsoft.com/office/officeart/2005/8/layout/lProcess2"/>
    <dgm:cxn modelId="{1B69075D-CDAE-49E2-8565-031266C02043}" srcId="{95B58D79-4115-4937-A576-FA39A35D1CEC}" destId="{5608F599-1127-4085-A3BD-7A32626E5C13}" srcOrd="0" destOrd="0" parTransId="{146EDF8B-390D-4A19-A4CC-3D82F498C9B6}" sibTransId="{EF2332F3-2FE8-45F5-B2D7-59802A11DBF1}"/>
    <dgm:cxn modelId="{A16A1E41-5C4A-4A3C-9155-083FEE35C84A}" type="presOf" srcId="{95B58D79-4115-4937-A576-FA39A35D1CEC}" destId="{823A76FD-BEA5-439E-9DED-38990651A8F2}" srcOrd="1" destOrd="0" presId="urn:microsoft.com/office/officeart/2005/8/layout/lProcess2"/>
    <dgm:cxn modelId="{FA391943-08A6-455D-A23D-0D04517EFB05}" srcId="{11DE8C42-B77E-440B-9765-04975F947050}" destId="{B673C79B-5D90-4105-8D3B-8A1371CCAD4C}" srcOrd="2" destOrd="0" parTransId="{8B6FB94C-BC52-45C8-A574-53DB6A10AA05}" sibTransId="{0782E51D-E8CC-4C3C-8C5A-5DBF36A23343}"/>
    <dgm:cxn modelId="{D164CE6B-EA14-4127-8DF8-7F3169739C68}" type="presOf" srcId="{9EB5BC9B-6A96-4BEA-A607-721009FF3466}" destId="{EFE9763F-B8E9-457F-BCAB-E215CC89F3C8}" srcOrd="0" destOrd="0" presId="urn:microsoft.com/office/officeart/2005/8/layout/lProcess2"/>
    <dgm:cxn modelId="{99FEBE6D-CB14-41BE-8CAF-8AA5874F9DD1}" type="presOf" srcId="{B673C79B-5D90-4105-8D3B-8A1371CCAD4C}" destId="{5E76ACEA-36C3-4A7C-B3F6-90AEE2CB503F}" srcOrd="1" destOrd="0" presId="urn:microsoft.com/office/officeart/2005/8/layout/lProcess2"/>
    <dgm:cxn modelId="{A3669257-107B-4D29-BDA2-6B80A0362795}" type="presOf" srcId="{DD309270-7054-4A2F-BD10-31FD0E622CD1}" destId="{59531E43-58AD-40DA-A446-7A8D7C539A9D}" srcOrd="0" destOrd="0" presId="urn:microsoft.com/office/officeart/2005/8/layout/lProcess2"/>
    <dgm:cxn modelId="{75281258-E78E-4709-9D10-CEA3D5DAC8D1}" type="presOf" srcId="{95B58D79-4115-4937-A576-FA39A35D1CEC}" destId="{F114E7C2-C501-440A-9A8D-37C2222885C2}" srcOrd="0" destOrd="0" presId="urn:microsoft.com/office/officeart/2005/8/layout/lProcess2"/>
    <dgm:cxn modelId="{54F8518C-EE65-4BF1-95E7-0B707C7ACAED}" type="presOf" srcId="{38D2FBD8-7936-4A72-AC75-DD1AE4CC8695}" destId="{94471AC3-1D64-4BFE-94B0-207EBE7A6041}" srcOrd="0" destOrd="0" presId="urn:microsoft.com/office/officeart/2005/8/layout/lProcess2"/>
    <dgm:cxn modelId="{A52CFA98-521A-4385-B9C7-EBD7E6374609}" type="presOf" srcId="{11DE8C42-B77E-440B-9765-04975F947050}" destId="{658CFBB9-15A6-4021-A3F1-2718D8EF2535}" srcOrd="0" destOrd="0" presId="urn:microsoft.com/office/officeart/2005/8/layout/lProcess2"/>
    <dgm:cxn modelId="{A6D080A2-899D-48D9-9ED9-0B11678F7DF8}" srcId="{11DE8C42-B77E-440B-9765-04975F947050}" destId="{38D2FBD8-7936-4A72-AC75-DD1AE4CC8695}" srcOrd="3" destOrd="0" parTransId="{E04916AB-5DF0-4A4F-9259-BD121A5CBF78}" sibTransId="{354EB690-03B1-4932-8315-D52BCD6C5BB8}"/>
    <dgm:cxn modelId="{98336FAA-D6BF-4199-8646-A09BA08C8EAE}" type="presOf" srcId="{B673C79B-5D90-4105-8D3B-8A1371CCAD4C}" destId="{D6D9D1F1-7AFB-4D87-A252-0222AD4BCC6B}" srcOrd="0" destOrd="0" presId="urn:microsoft.com/office/officeart/2005/8/layout/lProcess2"/>
    <dgm:cxn modelId="{4EC624D0-40DD-441E-9A83-A2FC5B28A4BC}" type="presOf" srcId="{86FD7FD6-D391-4C57-A129-181E50DA2012}" destId="{53E31B4B-BCCA-492D-9F92-59D0AA070F87}" srcOrd="0" destOrd="0" presId="urn:microsoft.com/office/officeart/2005/8/layout/lProcess2"/>
    <dgm:cxn modelId="{D365A1D1-08C1-431A-9680-449273BFDAE1}" srcId="{DD309270-7054-4A2F-BD10-31FD0E622CD1}" destId="{86FD7FD6-D391-4C57-A129-181E50DA2012}" srcOrd="1" destOrd="0" parTransId="{B3F0E917-ECBC-4E62-BC9C-EA4B46AAA223}" sibTransId="{C7A204BC-F855-4084-826D-0BB6551C9C52}"/>
    <dgm:cxn modelId="{829DE9E1-665F-4791-ABCE-D5AA9AFBA68E}" srcId="{38D2FBD8-7936-4A72-AC75-DD1AE4CC8695}" destId="{CD4458CF-F290-4E30-90C2-5FBE90D615EE}" srcOrd="0" destOrd="0" parTransId="{C7CDB8B2-F2E8-41D1-B09F-DF6C2F1FA30B}" sibTransId="{5F2D23F5-C977-4B89-BB11-0DB4E2F55178}"/>
    <dgm:cxn modelId="{A81461F3-7630-4135-8037-EC554CA955CC}" srcId="{B673C79B-5D90-4105-8D3B-8A1371CCAD4C}" destId="{4A21E32C-AF84-476B-B084-B7293936756A}" srcOrd="0" destOrd="0" parTransId="{C7A34AB5-4574-44C3-93B9-DF36C3A73981}" sibTransId="{C0551691-24B6-4555-95CC-8E7534CB3E68}"/>
    <dgm:cxn modelId="{CF72C3FC-0931-4677-9808-CDBF82A9E29D}" type="presOf" srcId="{CD4458CF-F290-4E30-90C2-5FBE90D615EE}" destId="{9F6BE969-44C0-415F-B049-2522D56BE75B}" srcOrd="0" destOrd="0" presId="urn:microsoft.com/office/officeart/2005/8/layout/lProcess2"/>
    <dgm:cxn modelId="{62F077EE-CC0E-426E-93B2-D82FFFAA009D}" type="presParOf" srcId="{658CFBB9-15A6-4021-A3F1-2718D8EF2535}" destId="{899E6863-342C-44C2-87FD-626598C80E0E}" srcOrd="0" destOrd="0" presId="urn:microsoft.com/office/officeart/2005/8/layout/lProcess2"/>
    <dgm:cxn modelId="{D418561B-615F-4F80-8177-EB08745FD9BA}" type="presParOf" srcId="{899E6863-342C-44C2-87FD-626598C80E0E}" destId="{59531E43-58AD-40DA-A446-7A8D7C539A9D}" srcOrd="0" destOrd="0" presId="urn:microsoft.com/office/officeart/2005/8/layout/lProcess2"/>
    <dgm:cxn modelId="{3E215A6A-1B1D-4724-A9AA-76101BF476AC}" type="presParOf" srcId="{899E6863-342C-44C2-87FD-626598C80E0E}" destId="{5E77BE36-5CDA-49BE-895C-8B9B7A29FCBF}" srcOrd="1" destOrd="0" presId="urn:microsoft.com/office/officeart/2005/8/layout/lProcess2"/>
    <dgm:cxn modelId="{5C1DA73F-BB06-464C-A55F-5B8E9E9B0BE8}" type="presParOf" srcId="{899E6863-342C-44C2-87FD-626598C80E0E}" destId="{3B8DD875-8A7D-4CC5-AB34-0DA63D726CCF}" srcOrd="2" destOrd="0" presId="urn:microsoft.com/office/officeart/2005/8/layout/lProcess2"/>
    <dgm:cxn modelId="{32BFE5C3-E86E-477A-9560-ED361E0A2727}" type="presParOf" srcId="{3B8DD875-8A7D-4CC5-AB34-0DA63D726CCF}" destId="{F8A74D0F-862E-4EB3-9D74-48AD53903217}" srcOrd="0" destOrd="0" presId="urn:microsoft.com/office/officeart/2005/8/layout/lProcess2"/>
    <dgm:cxn modelId="{AE6C1B6B-B8A2-4B05-847D-AFC06609D005}" type="presParOf" srcId="{F8A74D0F-862E-4EB3-9D74-48AD53903217}" destId="{EFE9763F-B8E9-457F-BCAB-E215CC89F3C8}" srcOrd="0" destOrd="0" presId="urn:microsoft.com/office/officeart/2005/8/layout/lProcess2"/>
    <dgm:cxn modelId="{69549F44-1E93-4196-99F6-73F5CF73EFD9}" type="presParOf" srcId="{F8A74D0F-862E-4EB3-9D74-48AD53903217}" destId="{60D2F63A-40BE-402F-B222-B481151A2548}" srcOrd="1" destOrd="0" presId="urn:microsoft.com/office/officeart/2005/8/layout/lProcess2"/>
    <dgm:cxn modelId="{5A78AEE4-BCF0-43E4-827D-1BF950D79BFD}" type="presParOf" srcId="{F8A74D0F-862E-4EB3-9D74-48AD53903217}" destId="{53E31B4B-BCCA-492D-9F92-59D0AA070F87}" srcOrd="2" destOrd="0" presId="urn:microsoft.com/office/officeart/2005/8/layout/lProcess2"/>
    <dgm:cxn modelId="{129FE9F9-031C-4085-A603-B22D028281B1}" type="presParOf" srcId="{658CFBB9-15A6-4021-A3F1-2718D8EF2535}" destId="{8CCE9E30-1365-42EB-9495-041223FBE28C}" srcOrd="1" destOrd="0" presId="urn:microsoft.com/office/officeart/2005/8/layout/lProcess2"/>
    <dgm:cxn modelId="{FD2863D5-4BA4-4CFC-BAE1-63471B31AA5C}" type="presParOf" srcId="{658CFBB9-15A6-4021-A3F1-2718D8EF2535}" destId="{4DF74111-6716-4A03-B630-95075A9BAE7E}" srcOrd="2" destOrd="0" presId="urn:microsoft.com/office/officeart/2005/8/layout/lProcess2"/>
    <dgm:cxn modelId="{7731F129-410D-4B52-A896-AB0221DA034E}" type="presParOf" srcId="{4DF74111-6716-4A03-B630-95075A9BAE7E}" destId="{F114E7C2-C501-440A-9A8D-37C2222885C2}" srcOrd="0" destOrd="0" presId="urn:microsoft.com/office/officeart/2005/8/layout/lProcess2"/>
    <dgm:cxn modelId="{9F3400F9-F162-484F-9D37-79342E2E8A86}" type="presParOf" srcId="{4DF74111-6716-4A03-B630-95075A9BAE7E}" destId="{823A76FD-BEA5-439E-9DED-38990651A8F2}" srcOrd="1" destOrd="0" presId="urn:microsoft.com/office/officeart/2005/8/layout/lProcess2"/>
    <dgm:cxn modelId="{BD6D765E-F585-451F-B118-C7DC2F814BE3}" type="presParOf" srcId="{4DF74111-6716-4A03-B630-95075A9BAE7E}" destId="{B7236ECD-8784-4CB2-9A55-E0DA91C78BD0}" srcOrd="2" destOrd="0" presId="urn:microsoft.com/office/officeart/2005/8/layout/lProcess2"/>
    <dgm:cxn modelId="{BD8D571C-CF36-4B3E-AD84-93A0D969442F}" type="presParOf" srcId="{B7236ECD-8784-4CB2-9A55-E0DA91C78BD0}" destId="{C9FEBE73-6A0A-4CF8-A636-6E7FC15D8E92}" srcOrd="0" destOrd="0" presId="urn:microsoft.com/office/officeart/2005/8/layout/lProcess2"/>
    <dgm:cxn modelId="{4EFF8032-39AD-4EC5-9AB4-4CE20A8262E2}" type="presParOf" srcId="{C9FEBE73-6A0A-4CF8-A636-6E7FC15D8E92}" destId="{61821F95-2157-4117-9D6C-BB650811C31F}" srcOrd="0" destOrd="0" presId="urn:microsoft.com/office/officeart/2005/8/layout/lProcess2"/>
    <dgm:cxn modelId="{63B5FCF0-B525-46FB-ABE4-9D6852ED31E7}" type="presParOf" srcId="{658CFBB9-15A6-4021-A3F1-2718D8EF2535}" destId="{E1EF839E-3835-45E4-A44E-B2E47E1690B5}" srcOrd="3" destOrd="0" presId="urn:microsoft.com/office/officeart/2005/8/layout/lProcess2"/>
    <dgm:cxn modelId="{2EC564A4-662C-4349-8090-42694F10FB46}" type="presParOf" srcId="{658CFBB9-15A6-4021-A3F1-2718D8EF2535}" destId="{8D9CBCD4-7A1D-4F40-9182-0C48B7728384}" srcOrd="4" destOrd="0" presId="urn:microsoft.com/office/officeart/2005/8/layout/lProcess2"/>
    <dgm:cxn modelId="{8200FB0F-CA97-4290-A04C-249A6217B2F3}" type="presParOf" srcId="{8D9CBCD4-7A1D-4F40-9182-0C48B7728384}" destId="{D6D9D1F1-7AFB-4D87-A252-0222AD4BCC6B}" srcOrd="0" destOrd="0" presId="urn:microsoft.com/office/officeart/2005/8/layout/lProcess2"/>
    <dgm:cxn modelId="{EA46B166-AFA9-46EC-A158-7FEDB7474A65}" type="presParOf" srcId="{8D9CBCD4-7A1D-4F40-9182-0C48B7728384}" destId="{5E76ACEA-36C3-4A7C-B3F6-90AEE2CB503F}" srcOrd="1" destOrd="0" presId="urn:microsoft.com/office/officeart/2005/8/layout/lProcess2"/>
    <dgm:cxn modelId="{48963D33-D67C-4F98-88D3-BABE77C8414D}" type="presParOf" srcId="{8D9CBCD4-7A1D-4F40-9182-0C48B7728384}" destId="{B5236A28-7938-4A77-B8A3-2A6EB16BBF0E}" srcOrd="2" destOrd="0" presId="urn:microsoft.com/office/officeart/2005/8/layout/lProcess2"/>
    <dgm:cxn modelId="{6A551068-A2DC-4816-9296-8611E45E1C76}" type="presParOf" srcId="{B5236A28-7938-4A77-B8A3-2A6EB16BBF0E}" destId="{C45340A9-C776-4E2B-86D1-13894E7567E7}" srcOrd="0" destOrd="0" presId="urn:microsoft.com/office/officeart/2005/8/layout/lProcess2"/>
    <dgm:cxn modelId="{ACA7B1D2-762D-4205-A09A-2EFA103F12D2}" type="presParOf" srcId="{C45340A9-C776-4E2B-86D1-13894E7567E7}" destId="{05F9EA44-3607-4CC9-AE7C-F98ECFE316F1}" srcOrd="0" destOrd="0" presId="urn:microsoft.com/office/officeart/2005/8/layout/lProcess2"/>
    <dgm:cxn modelId="{EB6FB6BF-9079-4EF1-AE91-9AACE5F60AB1}" type="presParOf" srcId="{658CFBB9-15A6-4021-A3F1-2718D8EF2535}" destId="{181FED63-B25C-4755-8F72-BD45054419B4}" srcOrd="5" destOrd="0" presId="urn:microsoft.com/office/officeart/2005/8/layout/lProcess2"/>
    <dgm:cxn modelId="{23E0B167-7D77-4C40-A5F3-4C270C3D5609}" type="presParOf" srcId="{658CFBB9-15A6-4021-A3F1-2718D8EF2535}" destId="{4118B1D4-1623-4BA0-9C25-9A87E186DDBE}" srcOrd="6" destOrd="0" presId="urn:microsoft.com/office/officeart/2005/8/layout/lProcess2"/>
    <dgm:cxn modelId="{C0632AE4-AEEE-40CD-B2C1-2E588011FF3A}" type="presParOf" srcId="{4118B1D4-1623-4BA0-9C25-9A87E186DDBE}" destId="{94471AC3-1D64-4BFE-94B0-207EBE7A6041}" srcOrd="0" destOrd="0" presId="urn:microsoft.com/office/officeart/2005/8/layout/lProcess2"/>
    <dgm:cxn modelId="{E78527A4-9617-49EB-8971-320FBA6A3C77}" type="presParOf" srcId="{4118B1D4-1623-4BA0-9C25-9A87E186DDBE}" destId="{B91C3682-2432-4AD9-B06A-C9C5C2C6E901}" srcOrd="1" destOrd="0" presId="urn:microsoft.com/office/officeart/2005/8/layout/lProcess2"/>
    <dgm:cxn modelId="{156FB24C-D13A-4E4E-8AC1-0FFC60CE80CA}" type="presParOf" srcId="{4118B1D4-1623-4BA0-9C25-9A87E186DDBE}" destId="{BD56072B-5ABB-4EFF-BD06-D4390621AEB0}" srcOrd="2" destOrd="0" presId="urn:microsoft.com/office/officeart/2005/8/layout/lProcess2"/>
    <dgm:cxn modelId="{6A243F46-7A44-4308-8F61-EFBC2D4DE2E6}" type="presParOf" srcId="{BD56072B-5ABB-4EFF-BD06-D4390621AEB0}" destId="{2F5AAF01-538B-45CA-95F4-00E3D66CA542}" srcOrd="0" destOrd="0" presId="urn:microsoft.com/office/officeart/2005/8/layout/lProcess2"/>
    <dgm:cxn modelId="{AC12793F-DA93-41D5-AD81-3620B87920CB}" type="presParOf" srcId="{2F5AAF01-538B-45CA-95F4-00E3D66CA542}" destId="{9F6BE969-44C0-415F-B049-2522D56BE75B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1DE8C42-B77E-440B-9765-04975F947050}" type="doc">
      <dgm:prSet loTypeId="urn:microsoft.com/office/officeart/2005/8/layout/lProcess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D309270-7054-4A2F-BD10-31FD0E622CD1}">
      <dgm:prSet phldrT="[Text]" custT="1"/>
      <dgm:spPr/>
      <dgm:t>
        <a:bodyPr/>
        <a:lstStyle/>
        <a:p>
          <a:r>
            <a:rPr lang="en-US" sz="1800" dirty="0" err="1"/>
            <a:t>Sensoring</a:t>
          </a:r>
          <a:r>
            <a:rPr lang="en-US" sz="1800" dirty="0"/>
            <a:t> system</a:t>
          </a:r>
        </a:p>
      </dgm:t>
    </dgm:pt>
    <dgm:pt modelId="{33B0773B-DFEB-4F71-83EA-E14541531A65}" type="parTrans" cxnId="{8B724712-BBBE-45D8-AF6D-1EE458C35B0A}">
      <dgm:prSet/>
      <dgm:spPr/>
      <dgm:t>
        <a:bodyPr/>
        <a:lstStyle/>
        <a:p>
          <a:endParaRPr lang="en-US" sz="1300"/>
        </a:p>
      </dgm:t>
    </dgm:pt>
    <dgm:pt modelId="{8A35E47C-95E5-430C-8204-29C4AB2DC4EE}" type="sibTrans" cxnId="{8B724712-BBBE-45D8-AF6D-1EE458C35B0A}">
      <dgm:prSet/>
      <dgm:spPr/>
      <dgm:t>
        <a:bodyPr/>
        <a:lstStyle/>
        <a:p>
          <a:endParaRPr lang="en-US" sz="1300"/>
        </a:p>
      </dgm:t>
    </dgm:pt>
    <dgm:pt modelId="{95B58D79-4115-4937-A576-FA39A35D1CEC}">
      <dgm:prSet phldrT="[Text]" custT="1"/>
      <dgm:spPr/>
      <dgm:t>
        <a:bodyPr/>
        <a:lstStyle/>
        <a:p>
          <a:r>
            <a:rPr lang="en-US" sz="1800" dirty="0"/>
            <a:t>Sensor fixture</a:t>
          </a:r>
        </a:p>
      </dgm:t>
    </dgm:pt>
    <dgm:pt modelId="{23499A8D-0E31-427F-B16A-4428ECB92EAA}" type="parTrans" cxnId="{7E9A3404-9B22-4898-95D2-63E2653FEE4A}">
      <dgm:prSet/>
      <dgm:spPr/>
      <dgm:t>
        <a:bodyPr/>
        <a:lstStyle/>
        <a:p>
          <a:endParaRPr lang="en-US" sz="1300"/>
        </a:p>
      </dgm:t>
    </dgm:pt>
    <dgm:pt modelId="{E347E534-58C3-4338-99AC-8C2FB1DA2941}" type="sibTrans" cxnId="{7E9A3404-9B22-4898-95D2-63E2653FEE4A}">
      <dgm:prSet/>
      <dgm:spPr/>
      <dgm:t>
        <a:bodyPr/>
        <a:lstStyle/>
        <a:p>
          <a:endParaRPr lang="en-US" sz="1300"/>
        </a:p>
      </dgm:t>
    </dgm:pt>
    <dgm:pt modelId="{B673C79B-5D90-4105-8D3B-8A1371CCAD4C}">
      <dgm:prSet phldrT="[Text]" custT="1"/>
      <dgm:spPr/>
      <dgm:t>
        <a:bodyPr/>
        <a:lstStyle/>
        <a:p>
          <a:r>
            <a:rPr lang="en-US" sz="1800" dirty="0"/>
            <a:t>Object platform</a:t>
          </a:r>
        </a:p>
      </dgm:t>
    </dgm:pt>
    <dgm:pt modelId="{8B6FB94C-BC52-45C8-A574-53DB6A10AA05}" type="parTrans" cxnId="{FA391943-08A6-455D-A23D-0D04517EFB05}">
      <dgm:prSet/>
      <dgm:spPr/>
      <dgm:t>
        <a:bodyPr/>
        <a:lstStyle/>
        <a:p>
          <a:endParaRPr lang="en-US" sz="1300"/>
        </a:p>
      </dgm:t>
    </dgm:pt>
    <dgm:pt modelId="{0782E51D-E8CC-4C3C-8C5A-5DBF36A23343}" type="sibTrans" cxnId="{FA391943-08A6-455D-A23D-0D04517EFB05}">
      <dgm:prSet/>
      <dgm:spPr/>
      <dgm:t>
        <a:bodyPr/>
        <a:lstStyle/>
        <a:p>
          <a:endParaRPr lang="en-US" sz="1300"/>
        </a:p>
      </dgm:t>
    </dgm:pt>
    <dgm:pt modelId="{9EB5BC9B-6A96-4BEA-A607-721009FF3466}">
      <dgm:prSet custT="1"/>
      <dgm:spPr/>
      <dgm:t>
        <a:bodyPr/>
        <a:lstStyle/>
        <a:p>
          <a:r>
            <a:rPr lang="en-US" sz="1400" dirty="0"/>
            <a:t>Detector</a:t>
          </a:r>
        </a:p>
      </dgm:t>
    </dgm:pt>
    <dgm:pt modelId="{90FCEE73-1D18-4655-97AA-FC74E32F4E6A}" type="parTrans" cxnId="{8CFA6C1F-7FE5-4529-827A-C3AEE03601DF}">
      <dgm:prSet/>
      <dgm:spPr/>
      <dgm:t>
        <a:bodyPr/>
        <a:lstStyle/>
        <a:p>
          <a:endParaRPr lang="en-US" sz="1300"/>
        </a:p>
      </dgm:t>
    </dgm:pt>
    <dgm:pt modelId="{6B9F3BAC-E82E-4400-9E47-E9902BB706EE}" type="sibTrans" cxnId="{8CFA6C1F-7FE5-4529-827A-C3AEE03601DF}">
      <dgm:prSet/>
      <dgm:spPr/>
      <dgm:t>
        <a:bodyPr/>
        <a:lstStyle/>
        <a:p>
          <a:endParaRPr lang="en-US" sz="1300"/>
        </a:p>
      </dgm:t>
    </dgm:pt>
    <dgm:pt modelId="{86FD7FD6-D391-4C57-A129-181E50DA2012}">
      <dgm:prSet custT="1"/>
      <dgm:spPr/>
      <dgm:t>
        <a:bodyPr/>
        <a:lstStyle/>
        <a:p>
          <a:pPr algn="ctr"/>
          <a:r>
            <a:rPr lang="en-US" sz="1400" dirty="0"/>
            <a:t>Lens / Window</a:t>
          </a:r>
        </a:p>
      </dgm:t>
    </dgm:pt>
    <dgm:pt modelId="{B3F0E917-ECBC-4E62-BC9C-EA4B46AAA223}" type="parTrans" cxnId="{D365A1D1-08C1-431A-9680-449273BFDAE1}">
      <dgm:prSet/>
      <dgm:spPr/>
      <dgm:t>
        <a:bodyPr/>
        <a:lstStyle/>
        <a:p>
          <a:endParaRPr lang="en-US" sz="1300"/>
        </a:p>
      </dgm:t>
    </dgm:pt>
    <dgm:pt modelId="{C7A204BC-F855-4084-826D-0BB6551C9C52}" type="sibTrans" cxnId="{D365A1D1-08C1-431A-9680-449273BFDAE1}">
      <dgm:prSet/>
      <dgm:spPr/>
      <dgm:t>
        <a:bodyPr/>
        <a:lstStyle/>
        <a:p>
          <a:endParaRPr lang="en-US" sz="1300"/>
        </a:p>
      </dgm:t>
    </dgm:pt>
    <dgm:pt modelId="{4A21E32C-AF84-476B-B084-B7293936756A}">
      <dgm:prSet custT="1"/>
      <dgm:spPr/>
      <dgm:t>
        <a:bodyPr/>
        <a:lstStyle/>
        <a:p>
          <a:r>
            <a:rPr lang="en-US" sz="1400" dirty="0"/>
            <a:t>PCBA mounting </a:t>
          </a:r>
          <a:r>
            <a:rPr lang="en-US" sz="1400" dirty="0" err="1"/>
            <a:t>pltform</a:t>
          </a:r>
          <a:endParaRPr lang="en-US" sz="1400" dirty="0"/>
        </a:p>
      </dgm:t>
    </dgm:pt>
    <dgm:pt modelId="{C7A34AB5-4574-44C3-93B9-DF36C3A73981}" type="parTrans" cxnId="{A81461F3-7630-4135-8037-EC554CA955CC}">
      <dgm:prSet/>
      <dgm:spPr/>
      <dgm:t>
        <a:bodyPr/>
        <a:lstStyle/>
        <a:p>
          <a:endParaRPr lang="en-US" sz="1300"/>
        </a:p>
      </dgm:t>
    </dgm:pt>
    <dgm:pt modelId="{C0551691-24B6-4555-95CC-8E7534CB3E68}" type="sibTrans" cxnId="{A81461F3-7630-4135-8037-EC554CA955CC}">
      <dgm:prSet/>
      <dgm:spPr/>
      <dgm:t>
        <a:bodyPr/>
        <a:lstStyle/>
        <a:p>
          <a:endParaRPr lang="en-US" sz="1300"/>
        </a:p>
      </dgm:t>
    </dgm:pt>
    <dgm:pt modelId="{5608F599-1127-4085-A3BD-7A32626E5C13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dirty="0"/>
            <a:t>Sensor mounting base</a:t>
          </a:r>
        </a:p>
      </dgm:t>
    </dgm:pt>
    <dgm:pt modelId="{EF2332F3-2FE8-45F5-B2D7-59802A11DBF1}" type="sibTrans" cxnId="{1B69075D-CDAE-49E2-8565-031266C02043}">
      <dgm:prSet/>
      <dgm:spPr/>
      <dgm:t>
        <a:bodyPr/>
        <a:lstStyle/>
        <a:p>
          <a:endParaRPr lang="en-US" sz="1300"/>
        </a:p>
      </dgm:t>
    </dgm:pt>
    <dgm:pt modelId="{146EDF8B-390D-4A19-A4CC-3D82F498C9B6}" type="parTrans" cxnId="{1B69075D-CDAE-49E2-8565-031266C02043}">
      <dgm:prSet/>
      <dgm:spPr/>
      <dgm:t>
        <a:bodyPr/>
        <a:lstStyle/>
        <a:p>
          <a:endParaRPr lang="en-US" sz="1300"/>
        </a:p>
      </dgm:t>
    </dgm:pt>
    <dgm:pt modelId="{919E833B-63DE-484C-8B1D-4531FBADFBB0}">
      <dgm:prSet custT="1"/>
      <dgm:spPr/>
      <dgm:t>
        <a:bodyPr/>
        <a:lstStyle/>
        <a:p>
          <a:r>
            <a:rPr lang="en-US" sz="1800" dirty="0"/>
            <a:t>Outputs</a:t>
          </a:r>
        </a:p>
      </dgm:t>
    </dgm:pt>
    <dgm:pt modelId="{8F709FA4-6742-47F2-A5EC-292365822ADC}" type="parTrans" cxnId="{F39F0292-8AFB-45CC-BC32-1DF0A9500FD1}">
      <dgm:prSet/>
      <dgm:spPr/>
      <dgm:t>
        <a:bodyPr/>
        <a:lstStyle/>
        <a:p>
          <a:endParaRPr lang="en-US"/>
        </a:p>
      </dgm:t>
    </dgm:pt>
    <dgm:pt modelId="{08CC5A5F-C4BB-4077-9345-711095CA3A83}" type="sibTrans" cxnId="{F39F0292-8AFB-45CC-BC32-1DF0A9500FD1}">
      <dgm:prSet/>
      <dgm:spPr/>
      <dgm:t>
        <a:bodyPr/>
        <a:lstStyle/>
        <a:p>
          <a:endParaRPr lang="en-US"/>
        </a:p>
      </dgm:t>
    </dgm:pt>
    <dgm:pt modelId="{B13DD396-7CBF-4EA3-896A-9E4C5089A6A4}">
      <dgm:prSet custT="1"/>
      <dgm:spPr/>
      <dgm:t>
        <a:bodyPr/>
        <a:lstStyle/>
        <a:p>
          <a:r>
            <a:rPr lang="en-US" sz="1400" dirty="0"/>
            <a:t>USB 2.0</a:t>
          </a:r>
        </a:p>
      </dgm:t>
    </dgm:pt>
    <dgm:pt modelId="{689C8034-D8C9-4C86-919C-17463EA205A1}" type="parTrans" cxnId="{93C70AC9-F5CD-4D33-81B2-851140D35E46}">
      <dgm:prSet/>
      <dgm:spPr/>
      <dgm:t>
        <a:bodyPr/>
        <a:lstStyle/>
        <a:p>
          <a:endParaRPr lang="en-US"/>
        </a:p>
      </dgm:t>
    </dgm:pt>
    <dgm:pt modelId="{DB7A29E8-ED1C-4062-90F2-360DFBEF9628}" type="sibTrans" cxnId="{93C70AC9-F5CD-4D33-81B2-851140D35E46}">
      <dgm:prSet/>
      <dgm:spPr/>
      <dgm:t>
        <a:bodyPr/>
        <a:lstStyle/>
        <a:p>
          <a:endParaRPr lang="en-US"/>
        </a:p>
      </dgm:t>
    </dgm:pt>
    <dgm:pt modelId="{D6AE913A-E07D-4B73-B008-B885EACD2CAA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dirty="0"/>
            <a:t>Sensor axis adjustment</a:t>
          </a:r>
        </a:p>
      </dgm:t>
    </dgm:pt>
    <dgm:pt modelId="{7896AED5-E81D-4AB0-B817-D606E07A8E29}" type="parTrans" cxnId="{6929C9A5-5F65-47CA-A5F6-14DABDD1C78E}">
      <dgm:prSet/>
      <dgm:spPr/>
      <dgm:t>
        <a:bodyPr/>
        <a:lstStyle/>
        <a:p>
          <a:endParaRPr lang="en-US"/>
        </a:p>
      </dgm:t>
    </dgm:pt>
    <dgm:pt modelId="{4B80E600-5619-4498-A4C2-93CDBA52E2BD}" type="sibTrans" cxnId="{6929C9A5-5F65-47CA-A5F6-14DABDD1C78E}">
      <dgm:prSet/>
      <dgm:spPr/>
      <dgm:t>
        <a:bodyPr/>
        <a:lstStyle/>
        <a:p>
          <a:endParaRPr lang="en-US"/>
        </a:p>
      </dgm:t>
    </dgm:pt>
    <dgm:pt modelId="{2A9BF4B4-2098-40BB-8B2B-5B699D1F3B30}">
      <dgm:prSet custT="1"/>
      <dgm:spPr/>
      <dgm:t>
        <a:bodyPr/>
        <a:lstStyle/>
        <a:p>
          <a:r>
            <a:rPr lang="en-US" sz="1400" dirty="0"/>
            <a:t>Platform X-Y axis adjustment</a:t>
          </a:r>
        </a:p>
      </dgm:t>
    </dgm:pt>
    <dgm:pt modelId="{5D00A98B-B7E1-4D94-BE7F-A8C683ADD84A}" type="parTrans" cxnId="{B25E82DD-53B5-469A-AF00-9AE9A9375F02}">
      <dgm:prSet/>
      <dgm:spPr/>
      <dgm:t>
        <a:bodyPr/>
        <a:lstStyle/>
        <a:p>
          <a:endParaRPr lang="en-US"/>
        </a:p>
      </dgm:t>
    </dgm:pt>
    <dgm:pt modelId="{997C68FF-F142-4A10-AF42-4E66CD5407FB}" type="sibTrans" cxnId="{B25E82DD-53B5-469A-AF00-9AE9A9375F02}">
      <dgm:prSet/>
      <dgm:spPr/>
      <dgm:t>
        <a:bodyPr/>
        <a:lstStyle/>
        <a:p>
          <a:endParaRPr lang="en-US"/>
        </a:p>
      </dgm:t>
    </dgm:pt>
    <dgm:pt modelId="{BFDE9C51-982E-4E2E-B15A-3F5740E91290}">
      <dgm:prSet custT="1"/>
      <dgm:spPr/>
      <dgm:t>
        <a:bodyPr/>
        <a:lstStyle/>
        <a:p>
          <a:r>
            <a:rPr lang="en-US" sz="1400" dirty="0"/>
            <a:t>Extension cable to PC</a:t>
          </a:r>
        </a:p>
      </dgm:t>
    </dgm:pt>
    <dgm:pt modelId="{94624103-2909-44E5-BB4A-BF01B0188857}" type="parTrans" cxnId="{50BD3B02-A2AE-43EE-868C-280FE9C17762}">
      <dgm:prSet/>
      <dgm:spPr/>
      <dgm:t>
        <a:bodyPr/>
        <a:lstStyle/>
        <a:p>
          <a:endParaRPr lang="en-US"/>
        </a:p>
      </dgm:t>
    </dgm:pt>
    <dgm:pt modelId="{6BEC77B1-6B77-4776-BBEB-E51E7C0BE820}" type="sibTrans" cxnId="{50BD3B02-A2AE-43EE-868C-280FE9C17762}">
      <dgm:prSet/>
      <dgm:spPr/>
      <dgm:t>
        <a:bodyPr/>
        <a:lstStyle/>
        <a:p>
          <a:endParaRPr lang="en-US"/>
        </a:p>
      </dgm:t>
    </dgm:pt>
    <dgm:pt modelId="{3FA1A298-1376-4856-83A9-0B9077DBB782}">
      <dgm:prSet custT="1"/>
      <dgm:spPr/>
      <dgm:t>
        <a:bodyPr/>
        <a:lstStyle/>
        <a:p>
          <a:r>
            <a:rPr lang="en-US" sz="1400" dirty="0"/>
            <a:t>Graphic user interface</a:t>
          </a:r>
        </a:p>
      </dgm:t>
    </dgm:pt>
    <dgm:pt modelId="{13238A68-44CF-415C-B265-ECCCFAEC1A6C}" type="parTrans" cxnId="{2870AC0C-3504-4E57-84AA-C79CFF03BCB6}">
      <dgm:prSet/>
      <dgm:spPr/>
      <dgm:t>
        <a:bodyPr/>
        <a:lstStyle/>
        <a:p>
          <a:endParaRPr lang="en-US"/>
        </a:p>
      </dgm:t>
    </dgm:pt>
    <dgm:pt modelId="{18116324-D1C7-422C-A272-5F6C56982991}" type="sibTrans" cxnId="{2870AC0C-3504-4E57-84AA-C79CFF03BCB6}">
      <dgm:prSet/>
      <dgm:spPr/>
      <dgm:t>
        <a:bodyPr/>
        <a:lstStyle/>
        <a:p>
          <a:endParaRPr lang="en-US"/>
        </a:p>
      </dgm:t>
    </dgm:pt>
    <dgm:pt modelId="{658CFBB9-15A6-4021-A3F1-2718D8EF2535}" type="pres">
      <dgm:prSet presAssocID="{11DE8C42-B77E-440B-9765-04975F947050}" presName="theList" presStyleCnt="0">
        <dgm:presLayoutVars>
          <dgm:dir/>
          <dgm:animLvl val="lvl"/>
          <dgm:resizeHandles val="exact"/>
        </dgm:presLayoutVars>
      </dgm:prSet>
      <dgm:spPr/>
    </dgm:pt>
    <dgm:pt modelId="{899E6863-342C-44C2-87FD-626598C80E0E}" type="pres">
      <dgm:prSet presAssocID="{DD309270-7054-4A2F-BD10-31FD0E622CD1}" presName="compNode" presStyleCnt="0"/>
      <dgm:spPr/>
    </dgm:pt>
    <dgm:pt modelId="{59531E43-58AD-40DA-A446-7A8D7C539A9D}" type="pres">
      <dgm:prSet presAssocID="{DD309270-7054-4A2F-BD10-31FD0E622CD1}" presName="aNode" presStyleLbl="bgShp" presStyleIdx="0" presStyleCnt="4" custLinFactNeighborX="-5614"/>
      <dgm:spPr/>
    </dgm:pt>
    <dgm:pt modelId="{5E77BE36-5CDA-49BE-895C-8B9B7A29FCBF}" type="pres">
      <dgm:prSet presAssocID="{DD309270-7054-4A2F-BD10-31FD0E622CD1}" presName="textNode" presStyleLbl="bgShp" presStyleIdx="0" presStyleCnt="4"/>
      <dgm:spPr/>
    </dgm:pt>
    <dgm:pt modelId="{3B8DD875-8A7D-4CC5-AB34-0DA63D726CCF}" type="pres">
      <dgm:prSet presAssocID="{DD309270-7054-4A2F-BD10-31FD0E622CD1}" presName="compChildNode" presStyleCnt="0"/>
      <dgm:spPr/>
    </dgm:pt>
    <dgm:pt modelId="{F8A74D0F-862E-4EB3-9D74-48AD53903217}" type="pres">
      <dgm:prSet presAssocID="{DD309270-7054-4A2F-BD10-31FD0E622CD1}" presName="theInnerList" presStyleCnt="0"/>
      <dgm:spPr/>
    </dgm:pt>
    <dgm:pt modelId="{EFE9763F-B8E9-457F-BCAB-E215CC89F3C8}" type="pres">
      <dgm:prSet presAssocID="{9EB5BC9B-6A96-4BEA-A607-721009FF3466}" presName="childNode" presStyleLbl="node1" presStyleIdx="0" presStyleCnt="9" custScaleY="28603" custLinFactY="-5840" custLinFactNeighborY="-100000">
        <dgm:presLayoutVars>
          <dgm:bulletEnabled val="1"/>
        </dgm:presLayoutVars>
      </dgm:prSet>
      <dgm:spPr/>
    </dgm:pt>
    <dgm:pt modelId="{60D2F63A-40BE-402F-B222-B481151A2548}" type="pres">
      <dgm:prSet presAssocID="{9EB5BC9B-6A96-4BEA-A607-721009FF3466}" presName="aSpace2" presStyleCnt="0"/>
      <dgm:spPr/>
    </dgm:pt>
    <dgm:pt modelId="{53E31B4B-BCCA-492D-9F92-59D0AA070F87}" type="pres">
      <dgm:prSet presAssocID="{86FD7FD6-D391-4C57-A129-181E50DA2012}" presName="childNode" presStyleLbl="node1" presStyleIdx="1" presStyleCnt="9" custScaleX="98223" custScaleY="28603" custLinFactY="-11743" custLinFactNeighborY="-100000">
        <dgm:presLayoutVars>
          <dgm:bulletEnabled val="1"/>
        </dgm:presLayoutVars>
      </dgm:prSet>
      <dgm:spPr/>
    </dgm:pt>
    <dgm:pt modelId="{8CCE9E30-1365-42EB-9495-041223FBE28C}" type="pres">
      <dgm:prSet presAssocID="{DD309270-7054-4A2F-BD10-31FD0E622CD1}" presName="aSpace" presStyleCnt="0"/>
      <dgm:spPr/>
    </dgm:pt>
    <dgm:pt modelId="{4DF74111-6716-4A03-B630-95075A9BAE7E}" type="pres">
      <dgm:prSet presAssocID="{95B58D79-4115-4937-A576-FA39A35D1CEC}" presName="compNode" presStyleCnt="0"/>
      <dgm:spPr/>
    </dgm:pt>
    <dgm:pt modelId="{F114E7C2-C501-440A-9A8D-37C2222885C2}" type="pres">
      <dgm:prSet presAssocID="{95B58D79-4115-4937-A576-FA39A35D1CEC}" presName="aNode" presStyleLbl="bgShp" presStyleIdx="1" presStyleCnt="4"/>
      <dgm:spPr/>
    </dgm:pt>
    <dgm:pt modelId="{823A76FD-BEA5-439E-9DED-38990651A8F2}" type="pres">
      <dgm:prSet presAssocID="{95B58D79-4115-4937-A576-FA39A35D1CEC}" presName="textNode" presStyleLbl="bgShp" presStyleIdx="1" presStyleCnt="4"/>
      <dgm:spPr/>
    </dgm:pt>
    <dgm:pt modelId="{B7236ECD-8784-4CB2-9A55-E0DA91C78BD0}" type="pres">
      <dgm:prSet presAssocID="{95B58D79-4115-4937-A576-FA39A35D1CEC}" presName="compChildNode" presStyleCnt="0"/>
      <dgm:spPr/>
    </dgm:pt>
    <dgm:pt modelId="{C9FEBE73-6A0A-4CF8-A636-6E7FC15D8E92}" type="pres">
      <dgm:prSet presAssocID="{95B58D79-4115-4937-A576-FA39A35D1CEC}" presName="theInnerList" presStyleCnt="0"/>
      <dgm:spPr/>
    </dgm:pt>
    <dgm:pt modelId="{61821F95-2157-4117-9D6C-BB650811C31F}" type="pres">
      <dgm:prSet presAssocID="{5608F599-1127-4085-A3BD-7A32626E5C13}" presName="childNode" presStyleLbl="node1" presStyleIdx="2" presStyleCnt="9" custScaleY="28603" custLinFactY="-5473" custLinFactNeighborY="-100000">
        <dgm:presLayoutVars>
          <dgm:bulletEnabled val="1"/>
        </dgm:presLayoutVars>
      </dgm:prSet>
      <dgm:spPr/>
    </dgm:pt>
    <dgm:pt modelId="{ECDE13A7-AF3A-40E0-A1A3-32B777DDF4D6}" type="pres">
      <dgm:prSet presAssocID="{5608F599-1127-4085-A3BD-7A32626E5C13}" presName="aSpace2" presStyleCnt="0"/>
      <dgm:spPr/>
    </dgm:pt>
    <dgm:pt modelId="{0F300B66-E216-4710-A9DA-61918B4B1D6C}" type="pres">
      <dgm:prSet presAssocID="{D6AE913A-E07D-4B73-B008-B885EACD2CAA}" presName="childNode" presStyleLbl="node1" presStyleIdx="3" presStyleCnt="9" custScaleY="28603" custLinFactY="-11639" custLinFactNeighborY="-100000">
        <dgm:presLayoutVars>
          <dgm:bulletEnabled val="1"/>
        </dgm:presLayoutVars>
      </dgm:prSet>
      <dgm:spPr/>
    </dgm:pt>
    <dgm:pt modelId="{E1EF839E-3835-45E4-A44E-B2E47E1690B5}" type="pres">
      <dgm:prSet presAssocID="{95B58D79-4115-4937-A576-FA39A35D1CEC}" presName="aSpace" presStyleCnt="0"/>
      <dgm:spPr/>
    </dgm:pt>
    <dgm:pt modelId="{8D9CBCD4-7A1D-4F40-9182-0C48B7728384}" type="pres">
      <dgm:prSet presAssocID="{B673C79B-5D90-4105-8D3B-8A1371CCAD4C}" presName="compNode" presStyleCnt="0"/>
      <dgm:spPr/>
    </dgm:pt>
    <dgm:pt modelId="{D6D9D1F1-7AFB-4D87-A252-0222AD4BCC6B}" type="pres">
      <dgm:prSet presAssocID="{B673C79B-5D90-4105-8D3B-8A1371CCAD4C}" presName="aNode" presStyleLbl="bgShp" presStyleIdx="2" presStyleCnt="4" custLinFactNeighborX="1811"/>
      <dgm:spPr/>
    </dgm:pt>
    <dgm:pt modelId="{5E76ACEA-36C3-4A7C-B3F6-90AEE2CB503F}" type="pres">
      <dgm:prSet presAssocID="{B673C79B-5D90-4105-8D3B-8A1371CCAD4C}" presName="textNode" presStyleLbl="bgShp" presStyleIdx="2" presStyleCnt="4"/>
      <dgm:spPr/>
    </dgm:pt>
    <dgm:pt modelId="{B5236A28-7938-4A77-B8A3-2A6EB16BBF0E}" type="pres">
      <dgm:prSet presAssocID="{B673C79B-5D90-4105-8D3B-8A1371CCAD4C}" presName="compChildNode" presStyleCnt="0"/>
      <dgm:spPr/>
    </dgm:pt>
    <dgm:pt modelId="{C45340A9-C776-4E2B-86D1-13894E7567E7}" type="pres">
      <dgm:prSet presAssocID="{B673C79B-5D90-4105-8D3B-8A1371CCAD4C}" presName="theInnerList" presStyleCnt="0"/>
      <dgm:spPr/>
    </dgm:pt>
    <dgm:pt modelId="{05F9EA44-3607-4CC9-AE7C-F98ECFE316F1}" type="pres">
      <dgm:prSet presAssocID="{4A21E32C-AF84-476B-B084-B7293936756A}" presName="childNode" presStyleLbl="node1" presStyleIdx="4" presStyleCnt="9" custScaleY="28603" custLinFactY="-5526" custLinFactNeighborY="-100000">
        <dgm:presLayoutVars>
          <dgm:bulletEnabled val="1"/>
        </dgm:presLayoutVars>
      </dgm:prSet>
      <dgm:spPr/>
    </dgm:pt>
    <dgm:pt modelId="{D90FC617-DC86-4FDB-92E3-AB4B1669E856}" type="pres">
      <dgm:prSet presAssocID="{4A21E32C-AF84-476B-B084-B7293936756A}" presName="aSpace2" presStyleCnt="0"/>
      <dgm:spPr/>
    </dgm:pt>
    <dgm:pt modelId="{FDA6D803-2986-42DD-B904-C0BC04C7C3CD}" type="pres">
      <dgm:prSet presAssocID="{2A9BF4B4-2098-40BB-8B2B-5B699D1F3B30}" presName="childNode" presStyleLbl="node1" presStyleIdx="5" presStyleCnt="9" custScaleY="28603" custLinFactY="-11603" custLinFactNeighborY="-100000">
        <dgm:presLayoutVars>
          <dgm:bulletEnabled val="1"/>
        </dgm:presLayoutVars>
      </dgm:prSet>
      <dgm:spPr/>
    </dgm:pt>
    <dgm:pt modelId="{413837C7-9700-451A-97AA-43DC447F5213}" type="pres">
      <dgm:prSet presAssocID="{B673C79B-5D90-4105-8D3B-8A1371CCAD4C}" presName="aSpace" presStyleCnt="0"/>
      <dgm:spPr/>
    </dgm:pt>
    <dgm:pt modelId="{4CF33E3D-C5B4-4E6F-8E2A-706451F15C3C}" type="pres">
      <dgm:prSet presAssocID="{919E833B-63DE-484C-8B1D-4531FBADFBB0}" presName="compNode" presStyleCnt="0"/>
      <dgm:spPr/>
    </dgm:pt>
    <dgm:pt modelId="{6299879D-6B74-446C-B021-0369CA4F30EA}" type="pres">
      <dgm:prSet presAssocID="{919E833B-63DE-484C-8B1D-4531FBADFBB0}" presName="aNode" presStyleLbl="bgShp" presStyleIdx="3" presStyleCnt="4"/>
      <dgm:spPr/>
    </dgm:pt>
    <dgm:pt modelId="{D3BBDBA6-2CAC-448C-A817-07A89F0ABDF5}" type="pres">
      <dgm:prSet presAssocID="{919E833B-63DE-484C-8B1D-4531FBADFBB0}" presName="textNode" presStyleLbl="bgShp" presStyleIdx="3" presStyleCnt="4"/>
      <dgm:spPr/>
    </dgm:pt>
    <dgm:pt modelId="{A97E1D3D-CC17-4E52-8585-9206CDCCF80C}" type="pres">
      <dgm:prSet presAssocID="{919E833B-63DE-484C-8B1D-4531FBADFBB0}" presName="compChildNode" presStyleCnt="0"/>
      <dgm:spPr/>
    </dgm:pt>
    <dgm:pt modelId="{F6C53F71-B3D6-4727-BD19-13E306D86E66}" type="pres">
      <dgm:prSet presAssocID="{919E833B-63DE-484C-8B1D-4531FBADFBB0}" presName="theInnerList" presStyleCnt="0"/>
      <dgm:spPr/>
    </dgm:pt>
    <dgm:pt modelId="{D0F4CB21-0D6C-42F0-B06F-D35C5212FA41}" type="pres">
      <dgm:prSet presAssocID="{B13DD396-7CBF-4EA3-896A-9E4C5089A6A4}" presName="childNode" presStyleLbl="node1" presStyleIdx="6" presStyleCnt="9" custScaleY="62055" custLinFactNeighborY="-95956">
        <dgm:presLayoutVars>
          <dgm:bulletEnabled val="1"/>
        </dgm:presLayoutVars>
      </dgm:prSet>
      <dgm:spPr/>
    </dgm:pt>
    <dgm:pt modelId="{302A7D78-D735-412A-BE69-AD574FF735EE}" type="pres">
      <dgm:prSet presAssocID="{B13DD396-7CBF-4EA3-896A-9E4C5089A6A4}" presName="aSpace2" presStyleCnt="0"/>
      <dgm:spPr/>
    </dgm:pt>
    <dgm:pt modelId="{9FEA1D32-0F4E-4A11-AE1B-8BB77370DF79}" type="pres">
      <dgm:prSet presAssocID="{BFDE9C51-982E-4E2E-B15A-3F5740E91290}" presName="childNode" presStyleLbl="node1" presStyleIdx="7" presStyleCnt="9" custScaleY="62055" custLinFactY="-5406" custLinFactNeighborY="-100000">
        <dgm:presLayoutVars>
          <dgm:bulletEnabled val="1"/>
        </dgm:presLayoutVars>
      </dgm:prSet>
      <dgm:spPr/>
    </dgm:pt>
    <dgm:pt modelId="{F453C307-01B3-485D-9435-02DC58A711FA}" type="pres">
      <dgm:prSet presAssocID="{BFDE9C51-982E-4E2E-B15A-3F5740E91290}" presName="aSpace2" presStyleCnt="0"/>
      <dgm:spPr/>
    </dgm:pt>
    <dgm:pt modelId="{3A7EB80F-E5F2-46D9-8A20-59D1DDD10B7C}" type="pres">
      <dgm:prSet presAssocID="{3FA1A298-1376-4856-83A9-0B9077DBB782}" presName="childNode" presStyleLbl="node1" presStyleIdx="8" presStyleCnt="9" custScaleY="62055" custLinFactY="-10262" custLinFactNeighborY="-100000">
        <dgm:presLayoutVars>
          <dgm:bulletEnabled val="1"/>
        </dgm:presLayoutVars>
      </dgm:prSet>
      <dgm:spPr/>
    </dgm:pt>
  </dgm:ptLst>
  <dgm:cxnLst>
    <dgm:cxn modelId="{50BD3B02-A2AE-43EE-868C-280FE9C17762}" srcId="{919E833B-63DE-484C-8B1D-4531FBADFBB0}" destId="{BFDE9C51-982E-4E2E-B15A-3F5740E91290}" srcOrd="1" destOrd="0" parTransId="{94624103-2909-44E5-BB4A-BF01B0188857}" sibTransId="{6BEC77B1-6B77-4776-BBEB-E51E7C0BE820}"/>
    <dgm:cxn modelId="{7E9A3404-9B22-4898-95D2-63E2653FEE4A}" srcId="{11DE8C42-B77E-440B-9765-04975F947050}" destId="{95B58D79-4115-4937-A576-FA39A35D1CEC}" srcOrd="1" destOrd="0" parTransId="{23499A8D-0E31-427F-B16A-4428ECB92EAA}" sibTransId="{E347E534-58C3-4338-99AC-8C2FB1DA2941}"/>
    <dgm:cxn modelId="{2870AC0C-3504-4E57-84AA-C79CFF03BCB6}" srcId="{919E833B-63DE-484C-8B1D-4531FBADFBB0}" destId="{3FA1A298-1376-4856-83A9-0B9077DBB782}" srcOrd="2" destOrd="0" parTransId="{13238A68-44CF-415C-B265-ECCCFAEC1A6C}" sibTransId="{18116324-D1C7-422C-A272-5F6C56982991}"/>
    <dgm:cxn modelId="{8B724712-BBBE-45D8-AF6D-1EE458C35B0A}" srcId="{11DE8C42-B77E-440B-9765-04975F947050}" destId="{DD309270-7054-4A2F-BD10-31FD0E622CD1}" srcOrd="0" destOrd="0" parTransId="{33B0773B-DFEB-4F71-83EA-E14541531A65}" sibTransId="{8A35E47C-95E5-430C-8204-29C4AB2DC4EE}"/>
    <dgm:cxn modelId="{8CFA6C1F-7FE5-4529-827A-C3AEE03601DF}" srcId="{DD309270-7054-4A2F-BD10-31FD0E622CD1}" destId="{9EB5BC9B-6A96-4BEA-A607-721009FF3466}" srcOrd="0" destOrd="0" parTransId="{90FCEE73-1D18-4655-97AA-FC74E32F4E6A}" sibTransId="{6B9F3BAC-E82E-4400-9E47-E9902BB706EE}"/>
    <dgm:cxn modelId="{7D1DAC1F-F505-4A5C-A5DB-359CCA0FB668}" type="presOf" srcId="{5608F599-1127-4085-A3BD-7A32626E5C13}" destId="{61821F95-2157-4117-9D6C-BB650811C31F}" srcOrd="0" destOrd="0" presId="urn:microsoft.com/office/officeart/2005/8/layout/lProcess2"/>
    <dgm:cxn modelId="{F199AB25-9855-4428-9276-D8A34EBA382C}" type="presOf" srcId="{BFDE9C51-982E-4E2E-B15A-3F5740E91290}" destId="{9FEA1D32-0F4E-4A11-AE1B-8BB77370DF79}" srcOrd="0" destOrd="0" presId="urn:microsoft.com/office/officeart/2005/8/layout/lProcess2"/>
    <dgm:cxn modelId="{F446C62A-1F65-44D0-9ED4-D165CA1A9279}" type="presOf" srcId="{DD309270-7054-4A2F-BD10-31FD0E622CD1}" destId="{5E77BE36-5CDA-49BE-895C-8B9B7A29FCBF}" srcOrd="1" destOrd="0" presId="urn:microsoft.com/office/officeart/2005/8/layout/lProcess2"/>
    <dgm:cxn modelId="{05F4B230-006E-4F3B-8675-0A3ABC8C27FF}" type="presOf" srcId="{4A21E32C-AF84-476B-B084-B7293936756A}" destId="{05F9EA44-3607-4CC9-AE7C-F98ECFE316F1}" srcOrd="0" destOrd="0" presId="urn:microsoft.com/office/officeart/2005/8/layout/lProcess2"/>
    <dgm:cxn modelId="{AD2A4F3C-5410-43D6-804F-31E1982C98A7}" type="presOf" srcId="{3FA1A298-1376-4856-83A9-0B9077DBB782}" destId="{3A7EB80F-E5F2-46D9-8A20-59D1DDD10B7C}" srcOrd="0" destOrd="0" presId="urn:microsoft.com/office/officeart/2005/8/layout/lProcess2"/>
    <dgm:cxn modelId="{5CB69B3D-E7D1-4F1B-B075-9D7B5F47DF25}" type="presOf" srcId="{B13DD396-7CBF-4EA3-896A-9E4C5089A6A4}" destId="{D0F4CB21-0D6C-42F0-B06F-D35C5212FA41}" srcOrd="0" destOrd="0" presId="urn:microsoft.com/office/officeart/2005/8/layout/lProcess2"/>
    <dgm:cxn modelId="{1B69075D-CDAE-49E2-8565-031266C02043}" srcId="{95B58D79-4115-4937-A576-FA39A35D1CEC}" destId="{5608F599-1127-4085-A3BD-7A32626E5C13}" srcOrd="0" destOrd="0" parTransId="{146EDF8B-390D-4A19-A4CC-3D82F498C9B6}" sibTransId="{EF2332F3-2FE8-45F5-B2D7-59802A11DBF1}"/>
    <dgm:cxn modelId="{A16A1E41-5C4A-4A3C-9155-083FEE35C84A}" type="presOf" srcId="{95B58D79-4115-4937-A576-FA39A35D1CEC}" destId="{823A76FD-BEA5-439E-9DED-38990651A8F2}" srcOrd="1" destOrd="0" presId="urn:microsoft.com/office/officeart/2005/8/layout/lProcess2"/>
    <dgm:cxn modelId="{FA391943-08A6-455D-A23D-0D04517EFB05}" srcId="{11DE8C42-B77E-440B-9765-04975F947050}" destId="{B673C79B-5D90-4105-8D3B-8A1371CCAD4C}" srcOrd="2" destOrd="0" parTransId="{8B6FB94C-BC52-45C8-A574-53DB6A10AA05}" sibTransId="{0782E51D-E8CC-4C3C-8C5A-5DBF36A23343}"/>
    <dgm:cxn modelId="{D164CE6B-EA14-4127-8DF8-7F3169739C68}" type="presOf" srcId="{9EB5BC9B-6A96-4BEA-A607-721009FF3466}" destId="{EFE9763F-B8E9-457F-BCAB-E215CC89F3C8}" srcOrd="0" destOrd="0" presId="urn:microsoft.com/office/officeart/2005/8/layout/lProcess2"/>
    <dgm:cxn modelId="{99FEBE6D-CB14-41BE-8CAF-8AA5874F9DD1}" type="presOf" srcId="{B673C79B-5D90-4105-8D3B-8A1371CCAD4C}" destId="{5E76ACEA-36C3-4A7C-B3F6-90AEE2CB503F}" srcOrd="1" destOrd="0" presId="urn:microsoft.com/office/officeart/2005/8/layout/lProcess2"/>
    <dgm:cxn modelId="{12E57B6E-3A0F-4BB2-927E-1D85B2C25D21}" type="presOf" srcId="{919E833B-63DE-484C-8B1D-4531FBADFBB0}" destId="{6299879D-6B74-446C-B021-0369CA4F30EA}" srcOrd="0" destOrd="0" presId="urn:microsoft.com/office/officeart/2005/8/layout/lProcess2"/>
    <dgm:cxn modelId="{A3669257-107B-4D29-BDA2-6B80A0362795}" type="presOf" srcId="{DD309270-7054-4A2F-BD10-31FD0E622CD1}" destId="{59531E43-58AD-40DA-A446-7A8D7C539A9D}" srcOrd="0" destOrd="0" presId="urn:microsoft.com/office/officeart/2005/8/layout/lProcess2"/>
    <dgm:cxn modelId="{75281258-E78E-4709-9D10-CEA3D5DAC8D1}" type="presOf" srcId="{95B58D79-4115-4937-A576-FA39A35D1CEC}" destId="{F114E7C2-C501-440A-9A8D-37C2222885C2}" srcOrd="0" destOrd="0" presId="urn:microsoft.com/office/officeart/2005/8/layout/lProcess2"/>
    <dgm:cxn modelId="{F39F0292-8AFB-45CC-BC32-1DF0A9500FD1}" srcId="{11DE8C42-B77E-440B-9765-04975F947050}" destId="{919E833B-63DE-484C-8B1D-4531FBADFBB0}" srcOrd="3" destOrd="0" parTransId="{8F709FA4-6742-47F2-A5EC-292365822ADC}" sibTransId="{08CC5A5F-C4BB-4077-9345-711095CA3A83}"/>
    <dgm:cxn modelId="{A52CFA98-521A-4385-B9C7-EBD7E6374609}" type="presOf" srcId="{11DE8C42-B77E-440B-9765-04975F947050}" destId="{658CFBB9-15A6-4021-A3F1-2718D8EF2535}" srcOrd="0" destOrd="0" presId="urn:microsoft.com/office/officeart/2005/8/layout/lProcess2"/>
    <dgm:cxn modelId="{6929C9A5-5F65-47CA-A5F6-14DABDD1C78E}" srcId="{95B58D79-4115-4937-A576-FA39A35D1CEC}" destId="{D6AE913A-E07D-4B73-B008-B885EACD2CAA}" srcOrd="1" destOrd="0" parTransId="{7896AED5-E81D-4AB0-B817-D606E07A8E29}" sibTransId="{4B80E600-5619-4498-A4C2-93CDBA52E2BD}"/>
    <dgm:cxn modelId="{98336FAA-D6BF-4199-8646-A09BA08C8EAE}" type="presOf" srcId="{B673C79B-5D90-4105-8D3B-8A1371CCAD4C}" destId="{D6D9D1F1-7AFB-4D87-A252-0222AD4BCC6B}" srcOrd="0" destOrd="0" presId="urn:microsoft.com/office/officeart/2005/8/layout/lProcess2"/>
    <dgm:cxn modelId="{529474AF-6130-43DD-9E6D-281C5E53E46D}" type="presOf" srcId="{D6AE913A-E07D-4B73-B008-B885EACD2CAA}" destId="{0F300B66-E216-4710-A9DA-61918B4B1D6C}" srcOrd="0" destOrd="0" presId="urn:microsoft.com/office/officeart/2005/8/layout/lProcess2"/>
    <dgm:cxn modelId="{E0C56EBC-0B9A-494F-A00C-414BFB360677}" type="presOf" srcId="{2A9BF4B4-2098-40BB-8B2B-5B699D1F3B30}" destId="{FDA6D803-2986-42DD-B904-C0BC04C7C3CD}" srcOrd="0" destOrd="0" presId="urn:microsoft.com/office/officeart/2005/8/layout/lProcess2"/>
    <dgm:cxn modelId="{93C70AC9-F5CD-4D33-81B2-851140D35E46}" srcId="{919E833B-63DE-484C-8B1D-4531FBADFBB0}" destId="{B13DD396-7CBF-4EA3-896A-9E4C5089A6A4}" srcOrd="0" destOrd="0" parTransId="{689C8034-D8C9-4C86-919C-17463EA205A1}" sibTransId="{DB7A29E8-ED1C-4062-90F2-360DFBEF9628}"/>
    <dgm:cxn modelId="{4EC624D0-40DD-441E-9A83-A2FC5B28A4BC}" type="presOf" srcId="{86FD7FD6-D391-4C57-A129-181E50DA2012}" destId="{53E31B4B-BCCA-492D-9F92-59D0AA070F87}" srcOrd="0" destOrd="0" presId="urn:microsoft.com/office/officeart/2005/8/layout/lProcess2"/>
    <dgm:cxn modelId="{D365A1D1-08C1-431A-9680-449273BFDAE1}" srcId="{DD309270-7054-4A2F-BD10-31FD0E622CD1}" destId="{86FD7FD6-D391-4C57-A129-181E50DA2012}" srcOrd="1" destOrd="0" parTransId="{B3F0E917-ECBC-4E62-BC9C-EA4B46AAA223}" sibTransId="{C7A204BC-F855-4084-826D-0BB6551C9C52}"/>
    <dgm:cxn modelId="{B25E82DD-53B5-469A-AF00-9AE9A9375F02}" srcId="{B673C79B-5D90-4105-8D3B-8A1371CCAD4C}" destId="{2A9BF4B4-2098-40BB-8B2B-5B699D1F3B30}" srcOrd="1" destOrd="0" parTransId="{5D00A98B-B7E1-4D94-BE7F-A8C683ADD84A}" sibTransId="{997C68FF-F142-4A10-AF42-4E66CD5407FB}"/>
    <dgm:cxn modelId="{F7A181E1-2A56-49CF-998F-C1D55BCA5979}" type="presOf" srcId="{919E833B-63DE-484C-8B1D-4531FBADFBB0}" destId="{D3BBDBA6-2CAC-448C-A817-07A89F0ABDF5}" srcOrd="1" destOrd="0" presId="urn:microsoft.com/office/officeart/2005/8/layout/lProcess2"/>
    <dgm:cxn modelId="{A81461F3-7630-4135-8037-EC554CA955CC}" srcId="{B673C79B-5D90-4105-8D3B-8A1371CCAD4C}" destId="{4A21E32C-AF84-476B-B084-B7293936756A}" srcOrd="0" destOrd="0" parTransId="{C7A34AB5-4574-44C3-93B9-DF36C3A73981}" sibTransId="{C0551691-24B6-4555-95CC-8E7534CB3E68}"/>
    <dgm:cxn modelId="{62F077EE-CC0E-426E-93B2-D82FFFAA009D}" type="presParOf" srcId="{658CFBB9-15A6-4021-A3F1-2718D8EF2535}" destId="{899E6863-342C-44C2-87FD-626598C80E0E}" srcOrd="0" destOrd="0" presId="urn:microsoft.com/office/officeart/2005/8/layout/lProcess2"/>
    <dgm:cxn modelId="{D418561B-615F-4F80-8177-EB08745FD9BA}" type="presParOf" srcId="{899E6863-342C-44C2-87FD-626598C80E0E}" destId="{59531E43-58AD-40DA-A446-7A8D7C539A9D}" srcOrd="0" destOrd="0" presId="urn:microsoft.com/office/officeart/2005/8/layout/lProcess2"/>
    <dgm:cxn modelId="{3E215A6A-1B1D-4724-A9AA-76101BF476AC}" type="presParOf" srcId="{899E6863-342C-44C2-87FD-626598C80E0E}" destId="{5E77BE36-5CDA-49BE-895C-8B9B7A29FCBF}" srcOrd="1" destOrd="0" presId="urn:microsoft.com/office/officeart/2005/8/layout/lProcess2"/>
    <dgm:cxn modelId="{5C1DA73F-BB06-464C-A55F-5B8E9E9B0BE8}" type="presParOf" srcId="{899E6863-342C-44C2-87FD-626598C80E0E}" destId="{3B8DD875-8A7D-4CC5-AB34-0DA63D726CCF}" srcOrd="2" destOrd="0" presId="urn:microsoft.com/office/officeart/2005/8/layout/lProcess2"/>
    <dgm:cxn modelId="{32BFE5C3-E86E-477A-9560-ED361E0A2727}" type="presParOf" srcId="{3B8DD875-8A7D-4CC5-AB34-0DA63D726CCF}" destId="{F8A74D0F-862E-4EB3-9D74-48AD53903217}" srcOrd="0" destOrd="0" presId="urn:microsoft.com/office/officeart/2005/8/layout/lProcess2"/>
    <dgm:cxn modelId="{AE6C1B6B-B8A2-4B05-847D-AFC06609D005}" type="presParOf" srcId="{F8A74D0F-862E-4EB3-9D74-48AD53903217}" destId="{EFE9763F-B8E9-457F-BCAB-E215CC89F3C8}" srcOrd="0" destOrd="0" presId="urn:microsoft.com/office/officeart/2005/8/layout/lProcess2"/>
    <dgm:cxn modelId="{69549F44-1E93-4196-99F6-73F5CF73EFD9}" type="presParOf" srcId="{F8A74D0F-862E-4EB3-9D74-48AD53903217}" destId="{60D2F63A-40BE-402F-B222-B481151A2548}" srcOrd="1" destOrd="0" presId="urn:microsoft.com/office/officeart/2005/8/layout/lProcess2"/>
    <dgm:cxn modelId="{5A78AEE4-BCF0-43E4-827D-1BF950D79BFD}" type="presParOf" srcId="{F8A74D0F-862E-4EB3-9D74-48AD53903217}" destId="{53E31B4B-BCCA-492D-9F92-59D0AA070F87}" srcOrd="2" destOrd="0" presId="urn:microsoft.com/office/officeart/2005/8/layout/lProcess2"/>
    <dgm:cxn modelId="{129FE9F9-031C-4085-A603-B22D028281B1}" type="presParOf" srcId="{658CFBB9-15A6-4021-A3F1-2718D8EF2535}" destId="{8CCE9E30-1365-42EB-9495-041223FBE28C}" srcOrd="1" destOrd="0" presId="urn:microsoft.com/office/officeart/2005/8/layout/lProcess2"/>
    <dgm:cxn modelId="{FD2863D5-4BA4-4CFC-BAE1-63471B31AA5C}" type="presParOf" srcId="{658CFBB9-15A6-4021-A3F1-2718D8EF2535}" destId="{4DF74111-6716-4A03-B630-95075A9BAE7E}" srcOrd="2" destOrd="0" presId="urn:microsoft.com/office/officeart/2005/8/layout/lProcess2"/>
    <dgm:cxn modelId="{7731F129-410D-4B52-A896-AB0221DA034E}" type="presParOf" srcId="{4DF74111-6716-4A03-B630-95075A9BAE7E}" destId="{F114E7C2-C501-440A-9A8D-37C2222885C2}" srcOrd="0" destOrd="0" presId="urn:microsoft.com/office/officeart/2005/8/layout/lProcess2"/>
    <dgm:cxn modelId="{9F3400F9-F162-484F-9D37-79342E2E8A86}" type="presParOf" srcId="{4DF74111-6716-4A03-B630-95075A9BAE7E}" destId="{823A76FD-BEA5-439E-9DED-38990651A8F2}" srcOrd="1" destOrd="0" presId="urn:microsoft.com/office/officeart/2005/8/layout/lProcess2"/>
    <dgm:cxn modelId="{BD6D765E-F585-451F-B118-C7DC2F814BE3}" type="presParOf" srcId="{4DF74111-6716-4A03-B630-95075A9BAE7E}" destId="{B7236ECD-8784-4CB2-9A55-E0DA91C78BD0}" srcOrd="2" destOrd="0" presId="urn:microsoft.com/office/officeart/2005/8/layout/lProcess2"/>
    <dgm:cxn modelId="{BD8D571C-CF36-4B3E-AD84-93A0D969442F}" type="presParOf" srcId="{B7236ECD-8784-4CB2-9A55-E0DA91C78BD0}" destId="{C9FEBE73-6A0A-4CF8-A636-6E7FC15D8E92}" srcOrd="0" destOrd="0" presId="urn:microsoft.com/office/officeart/2005/8/layout/lProcess2"/>
    <dgm:cxn modelId="{4EFF8032-39AD-4EC5-9AB4-4CE20A8262E2}" type="presParOf" srcId="{C9FEBE73-6A0A-4CF8-A636-6E7FC15D8E92}" destId="{61821F95-2157-4117-9D6C-BB650811C31F}" srcOrd="0" destOrd="0" presId="urn:microsoft.com/office/officeart/2005/8/layout/lProcess2"/>
    <dgm:cxn modelId="{BEAFEBB3-09F1-4981-96BB-412E39EF87DE}" type="presParOf" srcId="{C9FEBE73-6A0A-4CF8-A636-6E7FC15D8E92}" destId="{ECDE13A7-AF3A-40E0-A1A3-32B777DDF4D6}" srcOrd="1" destOrd="0" presId="urn:microsoft.com/office/officeart/2005/8/layout/lProcess2"/>
    <dgm:cxn modelId="{8D884D4C-101D-4B13-B237-A0F9841EF202}" type="presParOf" srcId="{C9FEBE73-6A0A-4CF8-A636-6E7FC15D8E92}" destId="{0F300B66-E216-4710-A9DA-61918B4B1D6C}" srcOrd="2" destOrd="0" presId="urn:microsoft.com/office/officeart/2005/8/layout/lProcess2"/>
    <dgm:cxn modelId="{63B5FCF0-B525-46FB-ABE4-9D6852ED31E7}" type="presParOf" srcId="{658CFBB9-15A6-4021-A3F1-2718D8EF2535}" destId="{E1EF839E-3835-45E4-A44E-B2E47E1690B5}" srcOrd="3" destOrd="0" presId="urn:microsoft.com/office/officeart/2005/8/layout/lProcess2"/>
    <dgm:cxn modelId="{2EC564A4-662C-4349-8090-42694F10FB46}" type="presParOf" srcId="{658CFBB9-15A6-4021-A3F1-2718D8EF2535}" destId="{8D9CBCD4-7A1D-4F40-9182-0C48B7728384}" srcOrd="4" destOrd="0" presId="urn:microsoft.com/office/officeart/2005/8/layout/lProcess2"/>
    <dgm:cxn modelId="{8200FB0F-CA97-4290-A04C-249A6217B2F3}" type="presParOf" srcId="{8D9CBCD4-7A1D-4F40-9182-0C48B7728384}" destId="{D6D9D1F1-7AFB-4D87-A252-0222AD4BCC6B}" srcOrd="0" destOrd="0" presId="urn:microsoft.com/office/officeart/2005/8/layout/lProcess2"/>
    <dgm:cxn modelId="{EA46B166-AFA9-46EC-A158-7FEDB7474A65}" type="presParOf" srcId="{8D9CBCD4-7A1D-4F40-9182-0C48B7728384}" destId="{5E76ACEA-36C3-4A7C-B3F6-90AEE2CB503F}" srcOrd="1" destOrd="0" presId="urn:microsoft.com/office/officeart/2005/8/layout/lProcess2"/>
    <dgm:cxn modelId="{48963D33-D67C-4F98-88D3-BABE77C8414D}" type="presParOf" srcId="{8D9CBCD4-7A1D-4F40-9182-0C48B7728384}" destId="{B5236A28-7938-4A77-B8A3-2A6EB16BBF0E}" srcOrd="2" destOrd="0" presId="urn:microsoft.com/office/officeart/2005/8/layout/lProcess2"/>
    <dgm:cxn modelId="{6A551068-A2DC-4816-9296-8611E45E1C76}" type="presParOf" srcId="{B5236A28-7938-4A77-B8A3-2A6EB16BBF0E}" destId="{C45340A9-C776-4E2B-86D1-13894E7567E7}" srcOrd="0" destOrd="0" presId="urn:microsoft.com/office/officeart/2005/8/layout/lProcess2"/>
    <dgm:cxn modelId="{ACA7B1D2-762D-4205-A09A-2EFA103F12D2}" type="presParOf" srcId="{C45340A9-C776-4E2B-86D1-13894E7567E7}" destId="{05F9EA44-3607-4CC9-AE7C-F98ECFE316F1}" srcOrd="0" destOrd="0" presId="urn:microsoft.com/office/officeart/2005/8/layout/lProcess2"/>
    <dgm:cxn modelId="{A4C0F7B7-20E0-4D75-83CF-F1CF48B2CB49}" type="presParOf" srcId="{C45340A9-C776-4E2B-86D1-13894E7567E7}" destId="{D90FC617-DC86-4FDB-92E3-AB4B1669E856}" srcOrd="1" destOrd="0" presId="urn:microsoft.com/office/officeart/2005/8/layout/lProcess2"/>
    <dgm:cxn modelId="{CABC13AF-AA17-47C6-82B6-06941F7EDC59}" type="presParOf" srcId="{C45340A9-C776-4E2B-86D1-13894E7567E7}" destId="{FDA6D803-2986-42DD-B904-C0BC04C7C3CD}" srcOrd="2" destOrd="0" presId="urn:microsoft.com/office/officeart/2005/8/layout/lProcess2"/>
    <dgm:cxn modelId="{75BC5C0E-EE47-41B3-8BCE-E1B653C3515B}" type="presParOf" srcId="{658CFBB9-15A6-4021-A3F1-2718D8EF2535}" destId="{413837C7-9700-451A-97AA-43DC447F5213}" srcOrd="5" destOrd="0" presId="urn:microsoft.com/office/officeart/2005/8/layout/lProcess2"/>
    <dgm:cxn modelId="{1BC977BB-ADF7-47E8-8914-9F1CDD6C6887}" type="presParOf" srcId="{658CFBB9-15A6-4021-A3F1-2718D8EF2535}" destId="{4CF33E3D-C5B4-4E6F-8E2A-706451F15C3C}" srcOrd="6" destOrd="0" presId="urn:microsoft.com/office/officeart/2005/8/layout/lProcess2"/>
    <dgm:cxn modelId="{355A5BF1-7899-4AED-B990-FF586C01D4EA}" type="presParOf" srcId="{4CF33E3D-C5B4-4E6F-8E2A-706451F15C3C}" destId="{6299879D-6B74-446C-B021-0369CA4F30EA}" srcOrd="0" destOrd="0" presId="urn:microsoft.com/office/officeart/2005/8/layout/lProcess2"/>
    <dgm:cxn modelId="{CDAFB156-E5EA-4B35-B628-ECD99D8DD030}" type="presParOf" srcId="{4CF33E3D-C5B4-4E6F-8E2A-706451F15C3C}" destId="{D3BBDBA6-2CAC-448C-A817-07A89F0ABDF5}" srcOrd="1" destOrd="0" presId="urn:microsoft.com/office/officeart/2005/8/layout/lProcess2"/>
    <dgm:cxn modelId="{2535FD05-9E29-4B4E-BC6E-08A7ECBFB60D}" type="presParOf" srcId="{4CF33E3D-C5B4-4E6F-8E2A-706451F15C3C}" destId="{A97E1D3D-CC17-4E52-8585-9206CDCCF80C}" srcOrd="2" destOrd="0" presId="urn:microsoft.com/office/officeart/2005/8/layout/lProcess2"/>
    <dgm:cxn modelId="{3D7C48BF-C95F-481C-B438-1397287A9010}" type="presParOf" srcId="{A97E1D3D-CC17-4E52-8585-9206CDCCF80C}" destId="{F6C53F71-B3D6-4727-BD19-13E306D86E66}" srcOrd="0" destOrd="0" presId="urn:microsoft.com/office/officeart/2005/8/layout/lProcess2"/>
    <dgm:cxn modelId="{BF9C6CA0-7D71-4E9B-B653-B921F892DF57}" type="presParOf" srcId="{F6C53F71-B3D6-4727-BD19-13E306D86E66}" destId="{D0F4CB21-0D6C-42F0-B06F-D35C5212FA41}" srcOrd="0" destOrd="0" presId="urn:microsoft.com/office/officeart/2005/8/layout/lProcess2"/>
    <dgm:cxn modelId="{589FC8D6-CB8F-49CE-8E2D-C5CD82FD90F3}" type="presParOf" srcId="{F6C53F71-B3D6-4727-BD19-13E306D86E66}" destId="{302A7D78-D735-412A-BE69-AD574FF735EE}" srcOrd="1" destOrd="0" presId="urn:microsoft.com/office/officeart/2005/8/layout/lProcess2"/>
    <dgm:cxn modelId="{DEDABCF8-5299-4121-A753-D1186447CE9C}" type="presParOf" srcId="{F6C53F71-B3D6-4727-BD19-13E306D86E66}" destId="{9FEA1D32-0F4E-4A11-AE1B-8BB77370DF79}" srcOrd="2" destOrd="0" presId="urn:microsoft.com/office/officeart/2005/8/layout/lProcess2"/>
    <dgm:cxn modelId="{985CB4F4-7AE1-4AF4-8C7C-530A363324ED}" type="presParOf" srcId="{F6C53F71-B3D6-4727-BD19-13E306D86E66}" destId="{F453C307-01B3-485D-9435-02DC58A711FA}" srcOrd="3" destOrd="0" presId="urn:microsoft.com/office/officeart/2005/8/layout/lProcess2"/>
    <dgm:cxn modelId="{20DFF113-A99D-4F41-A396-28A1046D55B2}" type="presParOf" srcId="{F6C53F71-B3D6-4727-BD19-13E306D86E66}" destId="{3A7EB80F-E5F2-46D9-8A20-59D1DDD10B7C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1DE8C42-B77E-440B-9765-04975F947050}" type="doc">
      <dgm:prSet loTypeId="urn:microsoft.com/office/officeart/2005/8/layout/lProcess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D309270-7054-4A2F-BD10-31FD0E622CD1}">
      <dgm:prSet phldrT="[Text]" custT="1"/>
      <dgm:spPr/>
      <dgm:t>
        <a:bodyPr lIns="0" tIns="0" rIns="0" bIns="0" anchor="t"/>
        <a:lstStyle/>
        <a:p>
          <a:pPr algn="ctr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1800" dirty="0"/>
            <a:t>Contactless temperature measurement system</a:t>
          </a:r>
        </a:p>
      </dgm:t>
    </dgm:pt>
    <dgm:pt modelId="{33B0773B-DFEB-4F71-83EA-E14541531A65}" type="parTrans" cxnId="{8B724712-BBBE-45D8-AF6D-1EE458C35B0A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en-US" sz="1300"/>
        </a:p>
      </dgm:t>
    </dgm:pt>
    <dgm:pt modelId="{8A35E47C-95E5-430C-8204-29C4AB2DC4EE}" type="sibTrans" cxnId="{8B724712-BBBE-45D8-AF6D-1EE458C35B0A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en-US" sz="1300"/>
        </a:p>
      </dgm:t>
    </dgm:pt>
    <dgm:pt modelId="{658CFBB9-15A6-4021-A3F1-2718D8EF2535}" type="pres">
      <dgm:prSet presAssocID="{11DE8C42-B77E-440B-9765-04975F947050}" presName="theList" presStyleCnt="0">
        <dgm:presLayoutVars>
          <dgm:dir/>
          <dgm:animLvl val="lvl"/>
          <dgm:resizeHandles val="exact"/>
        </dgm:presLayoutVars>
      </dgm:prSet>
      <dgm:spPr/>
    </dgm:pt>
    <dgm:pt modelId="{899E6863-342C-44C2-87FD-626598C80E0E}" type="pres">
      <dgm:prSet presAssocID="{DD309270-7054-4A2F-BD10-31FD0E622CD1}" presName="compNode" presStyleCnt="0"/>
      <dgm:spPr/>
    </dgm:pt>
    <dgm:pt modelId="{59531E43-58AD-40DA-A446-7A8D7C539A9D}" type="pres">
      <dgm:prSet presAssocID="{DD309270-7054-4A2F-BD10-31FD0E622CD1}" presName="aNode" presStyleLbl="bgShp" presStyleIdx="0" presStyleCnt="1" custLinFactNeighborX="333"/>
      <dgm:spPr/>
    </dgm:pt>
    <dgm:pt modelId="{5E77BE36-5CDA-49BE-895C-8B9B7A29FCBF}" type="pres">
      <dgm:prSet presAssocID="{DD309270-7054-4A2F-BD10-31FD0E622CD1}" presName="textNode" presStyleLbl="bgShp" presStyleIdx="0" presStyleCnt="1"/>
      <dgm:spPr/>
    </dgm:pt>
    <dgm:pt modelId="{3B8DD875-8A7D-4CC5-AB34-0DA63D726CCF}" type="pres">
      <dgm:prSet presAssocID="{DD309270-7054-4A2F-BD10-31FD0E622CD1}" presName="compChildNode" presStyleCnt="0"/>
      <dgm:spPr/>
    </dgm:pt>
    <dgm:pt modelId="{F8A74D0F-862E-4EB3-9D74-48AD53903217}" type="pres">
      <dgm:prSet presAssocID="{DD309270-7054-4A2F-BD10-31FD0E622CD1}" presName="theInnerList" presStyleCnt="0"/>
      <dgm:spPr/>
    </dgm:pt>
  </dgm:ptLst>
  <dgm:cxnLst>
    <dgm:cxn modelId="{8B724712-BBBE-45D8-AF6D-1EE458C35B0A}" srcId="{11DE8C42-B77E-440B-9765-04975F947050}" destId="{DD309270-7054-4A2F-BD10-31FD0E622CD1}" srcOrd="0" destOrd="0" parTransId="{33B0773B-DFEB-4F71-83EA-E14541531A65}" sibTransId="{8A35E47C-95E5-430C-8204-29C4AB2DC4EE}"/>
    <dgm:cxn modelId="{F446C62A-1F65-44D0-9ED4-D165CA1A9279}" type="presOf" srcId="{DD309270-7054-4A2F-BD10-31FD0E622CD1}" destId="{5E77BE36-5CDA-49BE-895C-8B9B7A29FCBF}" srcOrd="1" destOrd="0" presId="urn:microsoft.com/office/officeart/2005/8/layout/lProcess2"/>
    <dgm:cxn modelId="{A3669257-107B-4D29-BDA2-6B80A0362795}" type="presOf" srcId="{DD309270-7054-4A2F-BD10-31FD0E622CD1}" destId="{59531E43-58AD-40DA-A446-7A8D7C539A9D}" srcOrd="0" destOrd="0" presId="urn:microsoft.com/office/officeart/2005/8/layout/lProcess2"/>
    <dgm:cxn modelId="{A52CFA98-521A-4385-B9C7-EBD7E6374609}" type="presOf" srcId="{11DE8C42-B77E-440B-9765-04975F947050}" destId="{658CFBB9-15A6-4021-A3F1-2718D8EF2535}" srcOrd="0" destOrd="0" presId="urn:microsoft.com/office/officeart/2005/8/layout/lProcess2"/>
    <dgm:cxn modelId="{62F077EE-CC0E-426E-93B2-D82FFFAA009D}" type="presParOf" srcId="{658CFBB9-15A6-4021-A3F1-2718D8EF2535}" destId="{899E6863-342C-44C2-87FD-626598C80E0E}" srcOrd="0" destOrd="0" presId="urn:microsoft.com/office/officeart/2005/8/layout/lProcess2"/>
    <dgm:cxn modelId="{D418561B-615F-4F80-8177-EB08745FD9BA}" type="presParOf" srcId="{899E6863-342C-44C2-87FD-626598C80E0E}" destId="{59531E43-58AD-40DA-A446-7A8D7C539A9D}" srcOrd="0" destOrd="0" presId="urn:microsoft.com/office/officeart/2005/8/layout/lProcess2"/>
    <dgm:cxn modelId="{3E215A6A-1B1D-4724-A9AA-76101BF476AC}" type="presParOf" srcId="{899E6863-342C-44C2-87FD-626598C80E0E}" destId="{5E77BE36-5CDA-49BE-895C-8B9B7A29FCBF}" srcOrd="1" destOrd="0" presId="urn:microsoft.com/office/officeart/2005/8/layout/lProcess2"/>
    <dgm:cxn modelId="{5C1DA73F-BB06-464C-A55F-5B8E9E9B0BE8}" type="presParOf" srcId="{899E6863-342C-44C2-87FD-626598C80E0E}" destId="{3B8DD875-8A7D-4CC5-AB34-0DA63D726CCF}" srcOrd="2" destOrd="0" presId="urn:microsoft.com/office/officeart/2005/8/layout/lProcess2"/>
    <dgm:cxn modelId="{32BFE5C3-E86E-477A-9560-ED361E0A2727}" type="presParOf" srcId="{3B8DD875-8A7D-4CC5-AB34-0DA63D726CCF}" destId="{F8A74D0F-862E-4EB3-9D74-48AD53903217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3DD127A-B8EB-4F74-86DD-8F7FBE1B757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7921-97E6-4B5C-8A10-5786A8FE3BE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Define</a:t>
          </a:r>
        </a:p>
      </dgm:t>
    </dgm:pt>
    <dgm:pt modelId="{C6E9D348-CF13-4E5D-9B14-9B94B0E97404}" type="parTrans" cxnId="{C93E37D2-0AD7-45CE-A881-BC89532136F3}">
      <dgm:prSet/>
      <dgm:spPr/>
      <dgm:t>
        <a:bodyPr/>
        <a:lstStyle/>
        <a:p>
          <a:endParaRPr lang="en-US"/>
        </a:p>
      </dgm:t>
    </dgm:pt>
    <dgm:pt modelId="{55C60FAC-55B9-4853-B50A-254DBCE3426A}" type="sibTrans" cxnId="{C93E37D2-0AD7-45CE-A881-BC89532136F3}">
      <dgm:prSet/>
      <dgm:spPr/>
      <dgm:t>
        <a:bodyPr/>
        <a:lstStyle/>
        <a:p>
          <a:endParaRPr lang="en-US"/>
        </a:p>
      </dgm:t>
    </dgm:pt>
    <dgm:pt modelId="{0936ACBD-B394-4C3F-BE7F-F05E8C024088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Measure</a:t>
          </a:r>
        </a:p>
      </dgm:t>
    </dgm:pt>
    <dgm:pt modelId="{88CCF5A4-927A-4E9F-8DD3-76166A8A74A3}" type="parTrans" cxnId="{7DB9C480-9081-423B-9141-5B0549B365CC}">
      <dgm:prSet/>
      <dgm:spPr/>
      <dgm:t>
        <a:bodyPr/>
        <a:lstStyle/>
        <a:p>
          <a:endParaRPr lang="en-US"/>
        </a:p>
      </dgm:t>
    </dgm:pt>
    <dgm:pt modelId="{143C8F32-D02D-4D54-83F5-9F84CFD33770}" type="sibTrans" cxnId="{7DB9C480-9081-423B-9141-5B0549B365CC}">
      <dgm:prSet/>
      <dgm:spPr/>
      <dgm:t>
        <a:bodyPr/>
        <a:lstStyle/>
        <a:p>
          <a:endParaRPr lang="en-US"/>
        </a:p>
      </dgm:t>
    </dgm:pt>
    <dgm:pt modelId="{42879333-8630-46E5-AFD9-AE25BA0AF89E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Analyze</a:t>
          </a:r>
        </a:p>
      </dgm:t>
    </dgm:pt>
    <dgm:pt modelId="{27B5CB28-DDDA-4602-AB70-E2808A4173B3}" type="parTrans" cxnId="{60390410-D4EC-4923-95DC-083FAC96F03A}">
      <dgm:prSet/>
      <dgm:spPr/>
      <dgm:t>
        <a:bodyPr/>
        <a:lstStyle/>
        <a:p>
          <a:endParaRPr lang="en-US"/>
        </a:p>
      </dgm:t>
    </dgm:pt>
    <dgm:pt modelId="{0B0634D8-3237-4CEE-885E-A6B78C336B91}" type="sibTrans" cxnId="{60390410-D4EC-4923-95DC-083FAC96F03A}">
      <dgm:prSet/>
      <dgm:spPr/>
      <dgm:t>
        <a:bodyPr/>
        <a:lstStyle/>
        <a:p>
          <a:endParaRPr lang="en-US"/>
        </a:p>
      </dgm:t>
    </dgm:pt>
    <dgm:pt modelId="{11F51949-E59C-408C-B4EC-3434E07307C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Improve</a:t>
          </a:r>
        </a:p>
      </dgm:t>
    </dgm:pt>
    <dgm:pt modelId="{790D1886-5CED-423C-A796-D8B34A86CB38}" type="parTrans" cxnId="{5262CF7A-BD40-42F2-9F56-E0E03E966692}">
      <dgm:prSet/>
      <dgm:spPr/>
      <dgm:t>
        <a:bodyPr/>
        <a:lstStyle/>
        <a:p>
          <a:endParaRPr lang="en-US"/>
        </a:p>
      </dgm:t>
    </dgm:pt>
    <dgm:pt modelId="{9C88413F-FB4A-4883-AC78-4A89F8FEC95A}" type="sibTrans" cxnId="{5262CF7A-BD40-42F2-9F56-E0E03E966692}">
      <dgm:prSet/>
      <dgm:spPr/>
      <dgm:t>
        <a:bodyPr/>
        <a:lstStyle/>
        <a:p>
          <a:endParaRPr lang="en-US"/>
        </a:p>
      </dgm:t>
    </dgm:pt>
    <dgm:pt modelId="{84654E39-D93A-4A86-92CB-C9608FA79A5D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Control</a:t>
          </a:r>
        </a:p>
      </dgm:t>
    </dgm:pt>
    <dgm:pt modelId="{7FF2AD70-49F6-4C8A-BCBD-E448A4D82329}" type="parTrans" cxnId="{DCFBEA86-2B14-4E1B-93D4-5904BDEF62B0}">
      <dgm:prSet/>
      <dgm:spPr/>
      <dgm:t>
        <a:bodyPr/>
        <a:lstStyle/>
        <a:p>
          <a:endParaRPr lang="en-US"/>
        </a:p>
      </dgm:t>
    </dgm:pt>
    <dgm:pt modelId="{6325D5A8-DDF9-45C5-8978-9FF8AA6CB724}" type="sibTrans" cxnId="{DCFBEA86-2B14-4E1B-93D4-5904BDEF62B0}">
      <dgm:prSet/>
      <dgm:spPr/>
      <dgm:t>
        <a:bodyPr/>
        <a:lstStyle/>
        <a:p>
          <a:endParaRPr lang="en-US"/>
        </a:p>
      </dgm:t>
    </dgm:pt>
    <dgm:pt modelId="{477F3B8C-AB78-4CC8-9D2B-58A4914EA81F}" type="pres">
      <dgm:prSet presAssocID="{93DD127A-B8EB-4F74-86DD-8F7FBE1B757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D82583D-774C-4D7F-8016-46DC1C10D801}" type="pres">
      <dgm:prSet presAssocID="{84654E39-D93A-4A86-92CB-C9608FA79A5D}" presName="Accent5" presStyleCnt="0"/>
      <dgm:spPr/>
    </dgm:pt>
    <dgm:pt modelId="{619C79FB-BA0C-41E7-A346-603EB7C52062}" type="pres">
      <dgm:prSet presAssocID="{84654E39-D93A-4A86-92CB-C9608FA79A5D}" presName="Accent" presStyleLbl="node1" presStyleIdx="0" presStyleCnt="5"/>
      <dgm:spPr>
        <a:solidFill>
          <a:schemeClr val="accent6"/>
        </a:solidFill>
      </dgm:spPr>
    </dgm:pt>
    <dgm:pt modelId="{9053A238-9ABA-4F86-8D23-1FBDAA9317BB}" type="pres">
      <dgm:prSet presAssocID="{84654E39-D93A-4A86-92CB-C9608FA79A5D}" presName="ParentBackground5" presStyleCnt="0"/>
      <dgm:spPr/>
    </dgm:pt>
    <dgm:pt modelId="{1C33F5E4-5E28-4943-960F-3F58032F66BF}" type="pres">
      <dgm:prSet presAssocID="{84654E39-D93A-4A86-92CB-C9608FA79A5D}" presName="ParentBackground" presStyleLbl="fgAcc1" presStyleIdx="0" presStyleCnt="5"/>
      <dgm:spPr/>
    </dgm:pt>
    <dgm:pt modelId="{46BCEFAF-DDED-40C1-BB7C-F242DAB5EA02}" type="pres">
      <dgm:prSet presAssocID="{84654E39-D93A-4A86-92CB-C9608FA79A5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16E8CA-D72C-4BB8-94CC-C5457BA0B91D}" type="pres">
      <dgm:prSet presAssocID="{11F51949-E59C-408C-B4EC-3434E07307C6}" presName="Accent4" presStyleCnt="0"/>
      <dgm:spPr/>
    </dgm:pt>
    <dgm:pt modelId="{54FB8958-1FC7-495F-AB7B-7AAD270026E2}" type="pres">
      <dgm:prSet presAssocID="{11F51949-E59C-408C-B4EC-3434E07307C6}" presName="Accent" presStyleLbl="node1" presStyleIdx="1" presStyleCnt="5"/>
      <dgm:spPr>
        <a:solidFill>
          <a:schemeClr val="accent6"/>
        </a:solidFill>
      </dgm:spPr>
    </dgm:pt>
    <dgm:pt modelId="{6038BC0C-9BCE-426A-B0C8-1EFB19B7B04D}" type="pres">
      <dgm:prSet presAssocID="{11F51949-E59C-408C-B4EC-3434E07307C6}" presName="ParentBackground4" presStyleCnt="0"/>
      <dgm:spPr/>
    </dgm:pt>
    <dgm:pt modelId="{87EE2E28-4A38-4627-A127-2B4446A2E3AB}" type="pres">
      <dgm:prSet presAssocID="{11F51949-E59C-408C-B4EC-3434E07307C6}" presName="ParentBackground" presStyleLbl="fgAcc1" presStyleIdx="1" presStyleCnt="5"/>
      <dgm:spPr/>
    </dgm:pt>
    <dgm:pt modelId="{5C50537D-5B0C-4B9A-ABE0-7B7B33D48128}" type="pres">
      <dgm:prSet presAssocID="{11F51949-E59C-408C-B4EC-3434E07307C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8A1EE88-1ACB-4B29-AF7F-2CE7D9B42BC1}" type="pres">
      <dgm:prSet presAssocID="{42879333-8630-46E5-AFD9-AE25BA0AF89E}" presName="Accent3" presStyleCnt="0"/>
      <dgm:spPr/>
    </dgm:pt>
    <dgm:pt modelId="{B4BDE6C7-C886-42F9-B926-1803757FD1AA}" type="pres">
      <dgm:prSet presAssocID="{42879333-8630-46E5-AFD9-AE25BA0AF89E}" presName="Accent" presStyleLbl="node1" presStyleIdx="2" presStyleCnt="5"/>
      <dgm:spPr>
        <a:solidFill>
          <a:schemeClr val="accent6"/>
        </a:solidFill>
      </dgm:spPr>
    </dgm:pt>
    <dgm:pt modelId="{6F10112C-C9F8-478A-A24C-F9B2C9BB14C5}" type="pres">
      <dgm:prSet presAssocID="{42879333-8630-46E5-AFD9-AE25BA0AF89E}" presName="ParentBackground3" presStyleCnt="0"/>
      <dgm:spPr/>
    </dgm:pt>
    <dgm:pt modelId="{76475D64-AD69-4D10-BBEA-6AED5673E020}" type="pres">
      <dgm:prSet presAssocID="{42879333-8630-46E5-AFD9-AE25BA0AF89E}" presName="ParentBackground" presStyleLbl="fgAcc1" presStyleIdx="2" presStyleCnt="5"/>
      <dgm:spPr/>
    </dgm:pt>
    <dgm:pt modelId="{89CDFF07-47E0-41A9-9F66-E00788AFBACA}" type="pres">
      <dgm:prSet presAssocID="{42879333-8630-46E5-AFD9-AE25BA0AF89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2C6CCC7-38C9-4CC5-A2E5-35E7645C8D68}" type="pres">
      <dgm:prSet presAssocID="{0936ACBD-B394-4C3F-BE7F-F05E8C024088}" presName="Accent2" presStyleCnt="0"/>
      <dgm:spPr/>
    </dgm:pt>
    <dgm:pt modelId="{DED42AB3-4534-4960-AD92-BB6870A51686}" type="pres">
      <dgm:prSet presAssocID="{0936ACBD-B394-4C3F-BE7F-F05E8C024088}" presName="Accent" presStyleLbl="node1" presStyleIdx="3" presStyleCnt="5"/>
      <dgm:spPr>
        <a:solidFill>
          <a:schemeClr val="accent6"/>
        </a:solidFill>
      </dgm:spPr>
    </dgm:pt>
    <dgm:pt modelId="{163B8F1F-779F-44C6-BDC0-22A6A0B0D6FD}" type="pres">
      <dgm:prSet presAssocID="{0936ACBD-B394-4C3F-BE7F-F05E8C024088}" presName="ParentBackground2" presStyleCnt="0"/>
      <dgm:spPr/>
    </dgm:pt>
    <dgm:pt modelId="{F2F61A62-636D-4D2E-B0BF-DAB065339F06}" type="pres">
      <dgm:prSet presAssocID="{0936ACBD-B394-4C3F-BE7F-F05E8C024088}" presName="ParentBackground" presStyleLbl="fgAcc1" presStyleIdx="3" presStyleCnt="5"/>
      <dgm:spPr/>
    </dgm:pt>
    <dgm:pt modelId="{6E797236-59CC-42E0-BA1B-9D96C7F9AF59}" type="pres">
      <dgm:prSet presAssocID="{0936ACBD-B394-4C3F-BE7F-F05E8C02408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C034AD-0499-4996-8B60-2AA4CA7103A9}" type="pres">
      <dgm:prSet presAssocID="{638D7921-97E6-4B5C-8A10-5786A8FE3BE6}" presName="Accent1" presStyleCnt="0"/>
      <dgm:spPr/>
    </dgm:pt>
    <dgm:pt modelId="{126999AC-F29A-4BC7-9348-0BC4F8AF2C84}" type="pres">
      <dgm:prSet presAssocID="{638D7921-97E6-4B5C-8A10-5786A8FE3BE6}" presName="Accent" presStyleLbl="node1" presStyleIdx="4" presStyleCnt="5"/>
      <dgm:spPr>
        <a:solidFill>
          <a:schemeClr val="accent6"/>
        </a:solidFill>
      </dgm:spPr>
    </dgm:pt>
    <dgm:pt modelId="{5B922FCB-242C-4F28-B967-30F4E8134F4B}" type="pres">
      <dgm:prSet presAssocID="{638D7921-97E6-4B5C-8A10-5786A8FE3BE6}" presName="ParentBackground1" presStyleCnt="0"/>
      <dgm:spPr/>
    </dgm:pt>
    <dgm:pt modelId="{08671359-AD7F-41AE-B346-A7E3380EEEFF}" type="pres">
      <dgm:prSet presAssocID="{638D7921-97E6-4B5C-8A10-5786A8FE3BE6}" presName="ParentBackground" presStyleLbl="fgAcc1" presStyleIdx="4" presStyleCnt="5"/>
      <dgm:spPr/>
    </dgm:pt>
    <dgm:pt modelId="{C2747CDC-BD5D-45B7-B818-6FFF30AD8977}" type="pres">
      <dgm:prSet presAssocID="{638D7921-97E6-4B5C-8A10-5786A8FE3BE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1EDDC04-997D-4820-8580-04F6C9FE7DBC}" type="presOf" srcId="{638D7921-97E6-4B5C-8A10-5786A8FE3BE6}" destId="{08671359-AD7F-41AE-B346-A7E3380EEEFF}" srcOrd="0" destOrd="0" presId="urn:microsoft.com/office/officeart/2011/layout/CircleProcess"/>
    <dgm:cxn modelId="{60390410-D4EC-4923-95DC-083FAC96F03A}" srcId="{93DD127A-B8EB-4F74-86DD-8F7FBE1B7574}" destId="{42879333-8630-46E5-AFD9-AE25BA0AF89E}" srcOrd="2" destOrd="0" parTransId="{27B5CB28-DDDA-4602-AB70-E2808A4173B3}" sibTransId="{0B0634D8-3237-4CEE-885E-A6B78C336B91}"/>
    <dgm:cxn modelId="{4D79B124-2046-4451-939F-9653C66AB39F}" type="presOf" srcId="{0936ACBD-B394-4C3F-BE7F-F05E8C024088}" destId="{F2F61A62-636D-4D2E-B0BF-DAB065339F06}" srcOrd="0" destOrd="0" presId="urn:microsoft.com/office/officeart/2011/layout/CircleProcess"/>
    <dgm:cxn modelId="{0F1DD026-7B09-44D0-87C2-73B6510E8D23}" type="presOf" srcId="{42879333-8630-46E5-AFD9-AE25BA0AF89E}" destId="{76475D64-AD69-4D10-BBEA-6AED5673E020}" srcOrd="0" destOrd="0" presId="urn:microsoft.com/office/officeart/2011/layout/CircleProcess"/>
    <dgm:cxn modelId="{CFF7FB38-AECB-4590-87D5-E0B4243408D0}" type="presOf" srcId="{11F51949-E59C-408C-B4EC-3434E07307C6}" destId="{5C50537D-5B0C-4B9A-ABE0-7B7B33D48128}" srcOrd="1" destOrd="0" presId="urn:microsoft.com/office/officeart/2011/layout/CircleProcess"/>
    <dgm:cxn modelId="{70C68640-ACEB-4061-970E-2EDCA4E7B08E}" type="presOf" srcId="{84654E39-D93A-4A86-92CB-C9608FA79A5D}" destId="{46BCEFAF-DDED-40C1-BB7C-F242DAB5EA02}" srcOrd="1" destOrd="0" presId="urn:microsoft.com/office/officeart/2011/layout/CircleProcess"/>
    <dgm:cxn modelId="{DAAB725F-E7B5-4474-B841-8A86FF61BF3E}" type="presOf" srcId="{93DD127A-B8EB-4F74-86DD-8F7FBE1B7574}" destId="{477F3B8C-AB78-4CC8-9D2B-58A4914EA81F}" srcOrd="0" destOrd="0" presId="urn:microsoft.com/office/officeart/2011/layout/CircleProcess"/>
    <dgm:cxn modelId="{ED336F68-7E19-43E6-ACF5-6E7099D4C226}" type="presOf" srcId="{11F51949-E59C-408C-B4EC-3434E07307C6}" destId="{87EE2E28-4A38-4627-A127-2B4446A2E3AB}" srcOrd="0" destOrd="0" presId="urn:microsoft.com/office/officeart/2011/layout/CircleProcess"/>
    <dgm:cxn modelId="{5262CF7A-BD40-42F2-9F56-E0E03E966692}" srcId="{93DD127A-B8EB-4F74-86DD-8F7FBE1B7574}" destId="{11F51949-E59C-408C-B4EC-3434E07307C6}" srcOrd="3" destOrd="0" parTransId="{790D1886-5CED-423C-A796-D8B34A86CB38}" sibTransId="{9C88413F-FB4A-4883-AC78-4A89F8FEC95A}"/>
    <dgm:cxn modelId="{7DB9C480-9081-423B-9141-5B0549B365CC}" srcId="{93DD127A-B8EB-4F74-86DD-8F7FBE1B7574}" destId="{0936ACBD-B394-4C3F-BE7F-F05E8C024088}" srcOrd="1" destOrd="0" parTransId="{88CCF5A4-927A-4E9F-8DD3-76166A8A74A3}" sibTransId="{143C8F32-D02D-4D54-83F5-9F84CFD33770}"/>
    <dgm:cxn modelId="{3EEB8A84-305E-4D1F-9DD7-2D238E13DDD2}" type="presOf" srcId="{42879333-8630-46E5-AFD9-AE25BA0AF89E}" destId="{89CDFF07-47E0-41A9-9F66-E00788AFBACA}" srcOrd="1" destOrd="0" presId="urn:microsoft.com/office/officeart/2011/layout/CircleProcess"/>
    <dgm:cxn modelId="{DCFBEA86-2B14-4E1B-93D4-5904BDEF62B0}" srcId="{93DD127A-B8EB-4F74-86DD-8F7FBE1B7574}" destId="{84654E39-D93A-4A86-92CB-C9608FA79A5D}" srcOrd="4" destOrd="0" parTransId="{7FF2AD70-49F6-4C8A-BCBD-E448A4D82329}" sibTransId="{6325D5A8-DDF9-45C5-8978-9FF8AA6CB724}"/>
    <dgm:cxn modelId="{2D249F87-9C86-4B02-9CB9-3100A2103448}" type="presOf" srcId="{0936ACBD-B394-4C3F-BE7F-F05E8C024088}" destId="{6E797236-59CC-42E0-BA1B-9D96C7F9AF59}" srcOrd="1" destOrd="0" presId="urn:microsoft.com/office/officeart/2011/layout/CircleProcess"/>
    <dgm:cxn modelId="{8DC1D8C9-071A-45A7-AF06-9AD39A49A803}" type="presOf" srcId="{638D7921-97E6-4B5C-8A10-5786A8FE3BE6}" destId="{C2747CDC-BD5D-45B7-B818-6FFF30AD8977}" srcOrd="1" destOrd="0" presId="urn:microsoft.com/office/officeart/2011/layout/CircleProcess"/>
    <dgm:cxn modelId="{C93E37D2-0AD7-45CE-A881-BC89532136F3}" srcId="{93DD127A-B8EB-4F74-86DD-8F7FBE1B7574}" destId="{638D7921-97E6-4B5C-8A10-5786A8FE3BE6}" srcOrd="0" destOrd="0" parTransId="{C6E9D348-CF13-4E5D-9B14-9B94B0E97404}" sibTransId="{55C60FAC-55B9-4853-B50A-254DBCE3426A}"/>
    <dgm:cxn modelId="{F72454FD-27B7-42EE-8852-AFAB918CB338}" type="presOf" srcId="{84654E39-D93A-4A86-92CB-C9608FA79A5D}" destId="{1C33F5E4-5E28-4943-960F-3F58032F66BF}" srcOrd="0" destOrd="0" presId="urn:microsoft.com/office/officeart/2011/layout/CircleProcess"/>
    <dgm:cxn modelId="{6D17BF97-3CE2-488D-95E0-3E815E9FD030}" type="presParOf" srcId="{477F3B8C-AB78-4CC8-9D2B-58A4914EA81F}" destId="{3D82583D-774C-4D7F-8016-46DC1C10D801}" srcOrd="0" destOrd="0" presId="urn:microsoft.com/office/officeart/2011/layout/CircleProcess"/>
    <dgm:cxn modelId="{9B9B6C13-75D1-4BEF-89F3-D1439DD08B97}" type="presParOf" srcId="{3D82583D-774C-4D7F-8016-46DC1C10D801}" destId="{619C79FB-BA0C-41E7-A346-603EB7C52062}" srcOrd="0" destOrd="0" presId="urn:microsoft.com/office/officeart/2011/layout/CircleProcess"/>
    <dgm:cxn modelId="{479FEC60-13B3-4A0D-9518-13600FD14218}" type="presParOf" srcId="{477F3B8C-AB78-4CC8-9D2B-58A4914EA81F}" destId="{9053A238-9ABA-4F86-8D23-1FBDAA9317BB}" srcOrd="1" destOrd="0" presId="urn:microsoft.com/office/officeart/2011/layout/CircleProcess"/>
    <dgm:cxn modelId="{05CECF5A-6044-4363-9D61-6792C46739C8}" type="presParOf" srcId="{9053A238-9ABA-4F86-8D23-1FBDAA9317BB}" destId="{1C33F5E4-5E28-4943-960F-3F58032F66BF}" srcOrd="0" destOrd="0" presId="urn:microsoft.com/office/officeart/2011/layout/CircleProcess"/>
    <dgm:cxn modelId="{E013F96B-BE56-451B-9350-DF41A98D687C}" type="presParOf" srcId="{477F3B8C-AB78-4CC8-9D2B-58A4914EA81F}" destId="{46BCEFAF-DDED-40C1-BB7C-F242DAB5EA02}" srcOrd="2" destOrd="0" presId="urn:microsoft.com/office/officeart/2011/layout/CircleProcess"/>
    <dgm:cxn modelId="{8836D2A6-81D1-46A9-9133-0D54D05A8A6B}" type="presParOf" srcId="{477F3B8C-AB78-4CC8-9D2B-58A4914EA81F}" destId="{2616E8CA-D72C-4BB8-94CC-C5457BA0B91D}" srcOrd="3" destOrd="0" presId="urn:microsoft.com/office/officeart/2011/layout/CircleProcess"/>
    <dgm:cxn modelId="{83691C1B-693D-4619-B2C7-A60DDB3C0467}" type="presParOf" srcId="{2616E8CA-D72C-4BB8-94CC-C5457BA0B91D}" destId="{54FB8958-1FC7-495F-AB7B-7AAD270026E2}" srcOrd="0" destOrd="0" presId="urn:microsoft.com/office/officeart/2011/layout/CircleProcess"/>
    <dgm:cxn modelId="{D43DCCF7-0B25-44BC-A903-1C697B0022A8}" type="presParOf" srcId="{477F3B8C-AB78-4CC8-9D2B-58A4914EA81F}" destId="{6038BC0C-9BCE-426A-B0C8-1EFB19B7B04D}" srcOrd="4" destOrd="0" presId="urn:microsoft.com/office/officeart/2011/layout/CircleProcess"/>
    <dgm:cxn modelId="{36346AE1-BB28-4147-88A0-BA537DA0A51B}" type="presParOf" srcId="{6038BC0C-9BCE-426A-B0C8-1EFB19B7B04D}" destId="{87EE2E28-4A38-4627-A127-2B4446A2E3AB}" srcOrd="0" destOrd="0" presId="urn:microsoft.com/office/officeart/2011/layout/CircleProcess"/>
    <dgm:cxn modelId="{4F733C53-E678-4BF9-9C19-D2ADF14DAD83}" type="presParOf" srcId="{477F3B8C-AB78-4CC8-9D2B-58A4914EA81F}" destId="{5C50537D-5B0C-4B9A-ABE0-7B7B33D48128}" srcOrd="5" destOrd="0" presId="urn:microsoft.com/office/officeart/2011/layout/CircleProcess"/>
    <dgm:cxn modelId="{6E97AB62-E5F4-43B4-8E6C-721F2476D690}" type="presParOf" srcId="{477F3B8C-AB78-4CC8-9D2B-58A4914EA81F}" destId="{18A1EE88-1ACB-4B29-AF7F-2CE7D9B42BC1}" srcOrd="6" destOrd="0" presId="urn:microsoft.com/office/officeart/2011/layout/CircleProcess"/>
    <dgm:cxn modelId="{B8A18B69-F4DD-436C-A57F-67BC8988E898}" type="presParOf" srcId="{18A1EE88-1ACB-4B29-AF7F-2CE7D9B42BC1}" destId="{B4BDE6C7-C886-42F9-B926-1803757FD1AA}" srcOrd="0" destOrd="0" presId="urn:microsoft.com/office/officeart/2011/layout/CircleProcess"/>
    <dgm:cxn modelId="{E469B84A-A9D6-4473-BFE3-AABDC4D83293}" type="presParOf" srcId="{477F3B8C-AB78-4CC8-9D2B-58A4914EA81F}" destId="{6F10112C-C9F8-478A-A24C-F9B2C9BB14C5}" srcOrd="7" destOrd="0" presId="urn:microsoft.com/office/officeart/2011/layout/CircleProcess"/>
    <dgm:cxn modelId="{C70B942A-5B86-482C-819A-7ED8A80FE1F9}" type="presParOf" srcId="{6F10112C-C9F8-478A-A24C-F9B2C9BB14C5}" destId="{76475D64-AD69-4D10-BBEA-6AED5673E020}" srcOrd="0" destOrd="0" presId="urn:microsoft.com/office/officeart/2011/layout/CircleProcess"/>
    <dgm:cxn modelId="{D5464A6F-5B2B-4029-9722-D10D8989E884}" type="presParOf" srcId="{477F3B8C-AB78-4CC8-9D2B-58A4914EA81F}" destId="{89CDFF07-47E0-41A9-9F66-E00788AFBACA}" srcOrd="8" destOrd="0" presId="urn:microsoft.com/office/officeart/2011/layout/CircleProcess"/>
    <dgm:cxn modelId="{A8B4CA56-4C09-46E9-B451-66C4B179E2B4}" type="presParOf" srcId="{477F3B8C-AB78-4CC8-9D2B-58A4914EA81F}" destId="{B2C6CCC7-38C9-4CC5-A2E5-35E7645C8D68}" srcOrd="9" destOrd="0" presId="urn:microsoft.com/office/officeart/2011/layout/CircleProcess"/>
    <dgm:cxn modelId="{845B2F15-68EF-45C8-BE10-D163FBFE5E06}" type="presParOf" srcId="{B2C6CCC7-38C9-4CC5-A2E5-35E7645C8D68}" destId="{DED42AB3-4534-4960-AD92-BB6870A51686}" srcOrd="0" destOrd="0" presId="urn:microsoft.com/office/officeart/2011/layout/CircleProcess"/>
    <dgm:cxn modelId="{70CE7FE0-1ACC-41A5-972B-C2713399F3B6}" type="presParOf" srcId="{477F3B8C-AB78-4CC8-9D2B-58A4914EA81F}" destId="{163B8F1F-779F-44C6-BDC0-22A6A0B0D6FD}" srcOrd="10" destOrd="0" presId="urn:microsoft.com/office/officeart/2011/layout/CircleProcess"/>
    <dgm:cxn modelId="{477292F1-41D0-4512-9260-F9D08BC7148C}" type="presParOf" srcId="{163B8F1F-779F-44C6-BDC0-22A6A0B0D6FD}" destId="{F2F61A62-636D-4D2E-B0BF-DAB065339F06}" srcOrd="0" destOrd="0" presId="urn:microsoft.com/office/officeart/2011/layout/CircleProcess"/>
    <dgm:cxn modelId="{746FEEB6-6B9D-4702-B513-B64364D42CD0}" type="presParOf" srcId="{477F3B8C-AB78-4CC8-9D2B-58A4914EA81F}" destId="{6E797236-59CC-42E0-BA1B-9D96C7F9AF59}" srcOrd="11" destOrd="0" presId="urn:microsoft.com/office/officeart/2011/layout/CircleProcess"/>
    <dgm:cxn modelId="{52B78016-3A41-490F-8489-17448CB0656D}" type="presParOf" srcId="{477F3B8C-AB78-4CC8-9D2B-58A4914EA81F}" destId="{5FC034AD-0499-4996-8B60-2AA4CA7103A9}" srcOrd="12" destOrd="0" presId="urn:microsoft.com/office/officeart/2011/layout/CircleProcess"/>
    <dgm:cxn modelId="{0E468C72-CE61-47F9-B8B6-27EB6233F548}" type="presParOf" srcId="{5FC034AD-0499-4996-8B60-2AA4CA7103A9}" destId="{126999AC-F29A-4BC7-9348-0BC4F8AF2C84}" srcOrd="0" destOrd="0" presId="urn:microsoft.com/office/officeart/2011/layout/CircleProcess"/>
    <dgm:cxn modelId="{AA2D7D17-6813-41D3-B00C-A1A36FE382BD}" type="presParOf" srcId="{477F3B8C-AB78-4CC8-9D2B-58A4914EA81F}" destId="{5B922FCB-242C-4F28-B967-30F4E8134F4B}" srcOrd="13" destOrd="0" presId="urn:microsoft.com/office/officeart/2011/layout/CircleProcess"/>
    <dgm:cxn modelId="{BD06D73A-8343-4AB1-828B-785DD17838FA}" type="presParOf" srcId="{5B922FCB-242C-4F28-B967-30F4E8134F4B}" destId="{08671359-AD7F-41AE-B346-A7E3380EEEFF}" srcOrd="0" destOrd="0" presId="urn:microsoft.com/office/officeart/2011/layout/CircleProcess"/>
    <dgm:cxn modelId="{3BEB0E19-DA44-4F3C-BB8A-3C227AD2FB24}" type="presParOf" srcId="{477F3B8C-AB78-4CC8-9D2B-58A4914EA81F}" destId="{C2747CDC-BD5D-45B7-B818-6FFF30AD897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3DD127A-B8EB-4F74-86DD-8F7FBE1B757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7921-97E6-4B5C-8A10-5786A8FE3BE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Define</a:t>
          </a:r>
        </a:p>
      </dgm:t>
    </dgm:pt>
    <dgm:pt modelId="{C6E9D348-CF13-4E5D-9B14-9B94B0E97404}" type="parTrans" cxnId="{C93E37D2-0AD7-45CE-A881-BC89532136F3}">
      <dgm:prSet/>
      <dgm:spPr/>
      <dgm:t>
        <a:bodyPr/>
        <a:lstStyle/>
        <a:p>
          <a:endParaRPr lang="en-US"/>
        </a:p>
      </dgm:t>
    </dgm:pt>
    <dgm:pt modelId="{55C60FAC-55B9-4853-B50A-254DBCE3426A}" type="sibTrans" cxnId="{C93E37D2-0AD7-45CE-A881-BC89532136F3}">
      <dgm:prSet/>
      <dgm:spPr/>
      <dgm:t>
        <a:bodyPr/>
        <a:lstStyle/>
        <a:p>
          <a:endParaRPr lang="en-US"/>
        </a:p>
      </dgm:t>
    </dgm:pt>
    <dgm:pt modelId="{0936ACBD-B394-4C3F-BE7F-F05E8C024088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Measure</a:t>
          </a:r>
        </a:p>
      </dgm:t>
    </dgm:pt>
    <dgm:pt modelId="{88CCF5A4-927A-4E9F-8DD3-76166A8A74A3}" type="parTrans" cxnId="{7DB9C480-9081-423B-9141-5B0549B365CC}">
      <dgm:prSet/>
      <dgm:spPr/>
      <dgm:t>
        <a:bodyPr/>
        <a:lstStyle/>
        <a:p>
          <a:endParaRPr lang="en-US"/>
        </a:p>
      </dgm:t>
    </dgm:pt>
    <dgm:pt modelId="{143C8F32-D02D-4D54-83F5-9F84CFD33770}" type="sibTrans" cxnId="{7DB9C480-9081-423B-9141-5B0549B365CC}">
      <dgm:prSet/>
      <dgm:spPr/>
      <dgm:t>
        <a:bodyPr/>
        <a:lstStyle/>
        <a:p>
          <a:endParaRPr lang="en-US"/>
        </a:p>
      </dgm:t>
    </dgm:pt>
    <dgm:pt modelId="{42879333-8630-46E5-AFD9-AE25BA0AF89E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Analyze</a:t>
          </a:r>
        </a:p>
      </dgm:t>
    </dgm:pt>
    <dgm:pt modelId="{27B5CB28-DDDA-4602-AB70-E2808A4173B3}" type="parTrans" cxnId="{60390410-D4EC-4923-95DC-083FAC96F03A}">
      <dgm:prSet/>
      <dgm:spPr/>
      <dgm:t>
        <a:bodyPr/>
        <a:lstStyle/>
        <a:p>
          <a:endParaRPr lang="en-US"/>
        </a:p>
      </dgm:t>
    </dgm:pt>
    <dgm:pt modelId="{0B0634D8-3237-4CEE-885E-A6B78C336B91}" type="sibTrans" cxnId="{60390410-D4EC-4923-95DC-083FAC96F03A}">
      <dgm:prSet/>
      <dgm:spPr/>
      <dgm:t>
        <a:bodyPr/>
        <a:lstStyle/>
        <a:p>
          <a:endParaRPr lang="en-US"/>
        </a:p>
      </dgm:t>
    </dgm:pt>
    <dgm:pt modelId="{11F51949-E59C-408C-B4EC-3434E07307C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Design</a:t>
          </a:r>
        </a:p>
      </dgm:t>
    </dgm:pt>
    <dgm:pt modelId="{790D1886-5CED-423C-A796-D8B34A86CB38}" type="parTrans" cxnId="{5262CF7A-BD40-42F2-9F56-E0E03E966692}">
      <dgm:prSet/>
      <dgm:spPr/>
      <dgm:t>
        <a:bodyPr/>
        <a:lstStyle/>
        <a:p>
          <a:endParaRPr lang="en-US"/>
        </a:p>
      </dgm:t>
    </dgm:pt>
    <dgm:pt modelId="{9C88413F-FB4A-4883-AC78-4A89F8FEC95A}" type="sibTrans" cxnId="{5262CF7A-BD40-42F2-9F56-E0E03E966692}">
      <dgm:prSet/>
      <dgm:spPr/>
      <dgm:t>
        <a:bodyPr/>
        <a:lstStyle/>
        <a:p>
          <a:endParaRPr lang="en-US"/>
        </a:p>
      </dgm:t>
    </dgm:pt>
    <dgm:pt modelId="{84654E39-D93A-4A86-92CB-C9608FA79A5D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Verify</a:t>
          </a:r>
        </a:p>
      </dgm:t>
    </dgm:pt>
    <dgm:pt modelId="{7FF2AD70-49F6-4C8A-BCBD-E448A4D82329}" type="parTrans" cxnId="{DCFBEA86-2B14-4E1B-93D4-5904BDEF62B0}">
      <dgm:prSet/>
      <dgm:spPr/>
      <dgm:t>
        <a:bodyPr/>
        <a:lstStyle/>
        <a:p>
          <a:endParaRPr lang="en-US"/>
        </a:p>
      </dgm:t>
    </dgm:pt>
    <dgm:pt modelId="{6325D5A8-DDF9-45C5-8978-9FF8AA6CB724}" type="sibTrans" cxnId="{DCFBEA86-2B14-4E1B-93D4-5904BDEF62B0}">
      <dgm:prSet/>
      <dgm:spPr/>
      <dgm:t>
        <a:bodyPr/>
        <a:lstStyle/>
        <a:p>
          <a:endParaRPr lang="en-US"/>
        </a:p>
      </dgm:t>
    </dgm:pt>
    <dgm:pt modelId="{477F3B8C-AB78-4CC8-9D2B-58A4914EA81F}" type="pres">
      <dgm:prSet presAssocID="{93DD127A-B8EB-4F74-86DD-8F7FBE1B757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D82583D-774C-4D7F-8016-46DC1C10D801}" type="pres">
      <dgm:prSet presAssocID="{84654E39-D93A-4A86-92CB-C9608FA79A5D}" presName="Accent5" presStyleCnt="0"/>
      <dgm:spPr/>
    </dgm:pt>
    <dgm:pt modelId="{619C79FB-BA0C-41E7-A346-603EB7C52062}" type="pres">
      <dgm:prSet presAssocID="{84654E39-D93A-4A86-92CB-C9608FA79A5D}" presName="Accent" presStyleLbl="node1" presStyleIdx="0" presStyleCnt="5"/>
      <dgm:spPr>
        <a:solidFill>
          <a:schemeClr val="accent6"/>
        </a:solidFill>
      </dgm:spPr>
    </dgm:pt>
    <dgm:pt modelId="{9053A238-9ABA-4F86-8D23-1FBDAA9317BB}" type="pres">
      <dgm:prSet presAssocID="{84654E39-D93A-4A86-92CB-C9608FA79A5D}" presName="ParentBackground5" presStyleCnt="0"/>
      <dgm:spPr/>
    </dgm:pt>
    <dgm:pt modelId="{1C33F5E4-5E28-4943-960F-3F58032F66BF}" type="pres">
      <dgm:prSet presAssocID="{84654E39-D93A-4A86-92CB-C9608FA79A5D}" presName="ParentBackground" presStyleLbl="fgAcc1" presStyleIdx="0" presStyleCnt="5"/>
      <dgm:spPr/>
    </dgm:pt>
    <dgm:pt modelId="{46BCEFAF-DDED-40C1-BB7C-F242DAB5EA02}" type="pres">
      <dgm:prSet presAssocID="{84654E39-D93A-4A86-92CB-C9608FA79A5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16E8CA-D72C-4BB8-94CC-C5457BA0B91D}" type="pres">
      <dgm:prSet presAssocID="{11F51949-E59C-408C-B4EC-3434E07307C6}" presName="Accent4" presStyleCnt="0"/>
      <dgm:spPr/>
    </dgm:pt>
    <dgm:pt modelId="{54FB8958-1FC7-495F-AB7B-7AAD270026E2}" type="pres">
      <dgm:prSet presAssocID="{11F51949-E59C-408C-B4EC-3434E07307C6}" presName="Accent" presStyleLbl="node1" presStyleIdx="1" presStyleCnt="5"/>
      <dgm:spPr>
        <a:solidFill>
          <a:schemeClr val="accent6"/>
        </a:solidFill>
      </dgm:spPr>
    </dgm:pt>
    <dgm:pt modelId="{6038BC0C-9BCE-426A-B0C8-1EFB19B7B04D}" type="pres">
      <dgm:prSet presAssocID="{11F51949-E59C-408C-B4EC-3434E07307C6}" presName="ParentBackground4" presStyleCnt="0"/>
      <dgm:spPr/>
    </dgm:pt>
    <dgm:pt modelId="{87EE2E28-4A38-4627-A127-2B4446A2E3AB}" type="pres">
      <dgm:prSet presAssocID="{11F51949-E59C-408C-B4EC-3434E07307C6}" presName="ParentBackground" presStyleLbl="fgAcc1" presStyleIdx="1" presStyleCnt="5"/>
      <dgm:spPr/>
    </dgm:pt>
    <dgm:pt modelId="{5C50537D-5B0C-4B9A-ABE0-7B7B33D48128}" type="pres">
      <dgm:prSet presAssocID="{11F51949-E59C-408C-B4EC-3434E07307C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8A1EE88-1ACB-4B29-AF7F-2CE7D9B42BC1}" type="pres">
      <dgm:prSet presAssocID="{42879333-8630-46E5-AFD9-AE25BA0AF89E}" presName="Accent3" presStyleCnt="0"/>
      <dgm:spPr/>
    </dgm:pt>
    <dgm:pt modelId="{B4BDE6C7-C886-42F9-B926-1803757FD1AA}" type="pres">
      <dgm:prSet presAssocID="{42879333-8630-46E5-AFD9-AE25BA0AF89E}" presName="Accent" presStyleLbl="node1" presStyleIdx="2" presStyleCnt="5"/>
      <dgm:spPr>
        <a:solidFill>
          <a:schemeClr val="accent6"/>
        </a:solidFill>
      </dgm:spPr>
    </dgm:pt>
    <dgm:pt modelId="{6F10112C-C9F8-478A-A24C-F9B2C9BB14C5}" type="pres">
      <dgm:prSet presAssocID="{42879333-8630-46E5-AFD9-AE25BA0AF89E}" presName="ParentBackground3" presStyleCnt="0"/>
      <dgm:spPr/>
    </dgm:pt>
    <dgm:pt modelId="{76475D64-AD69-4D10-BBEA-6AED5673E020}" type="pres">
      <dgm:prSet presAssocID="{42879333-8630-46E5-AFD9-AE25BA0AF89E}" presName="ParentBackground" presStyleLbl="fgAcc1" presStyleIdx="2" presStyleCnt="5"/>
      <dgm:spPr/>
    </dgm:pt>
    <dgm:pt modelId="{89CDFF07-47E0-41A9-9F66-E00788AFBACA}" type="pres">
      <dgm:prSet presAssocID="{42879333-8630-46E5-AFD9-AE25BA0AF89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2C6CCC7-38C9-4CC5-A2E5-35E7645C8D68}" type="pres">
      <dgm:prSet presAssocID="{0936ACBD-B394-4C3F-BE7F-F05E8C024088}" presName="Accent2" presStyleCnt="0"/>
      <dgm:spPr/>
    </dgm:pt>
    <dgm:pt modelId="{DED42AB3-4534-4960-AD92-BB6870A51686}" type="pres">
      <dgm:prSet presAssocID="{0936ACBD-B394-4C3F-BE7F-F05E8C024088}" presName="Accent" presStyleLbl="node1" presStyleIdx="3" presStyleCnt="5"/>
      <dgm:spPr>
        <a:solidFill>
          <a:schemeClr val="accent6"/>
        </a:solidFill>
      </dgm:spPr>
    </dgm:pt>
    <dgm:pt modelId="{163B8F1F-779F-44C6-BDC0-22A6A0B0D6FD}" type="pres">
      <dgm:prSet presAssocID="{0936ACBD-B394-4C3F-BE7F-F05E8C024088}" presName="ParentBackground2" presStyleCnt="0"/>
      <dgm:spPr/>
    </dgm:pt>
    <dgm:pt modelId="{F2F61A62-636D-4D2E-B0BF-DAB065339F06}" type="pres">
      <dgm:prSet presAssocID="{0936ACBD-B394-4C3F-BE7F-F05E8C024088}" presName="ParentBackground" presStyleLbl="fgAcc1" presStyleIdx="3" presStyleCnt="5"/>
      <dgm:spPr/>
    </dgm:pt>
    <dgm:pt modelId="{6E797236-59CC-42E0-BA1B-9D96C7F9AF59}" type="pres">
      <dgm:prSet presAssocID="{0936ACBD-B394-4C3F-BE7F-F05E8C02408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C034AD-0499-4996-8B60-2AA4CA7103A9}" type="pres">
      <dgm:prSet presAssocID="{638D7921-97E6-4B5C-8A10-5786A8FE3BE6}" presName="Accent1" presStyleCnt="0"/>
      <dgm:spPr/>
    </dgm:pt>
    <dgm:pt modelId="{126999AC-F29A-4BC7-9348-0BC4F8AF2C84}" type="pres">
      <dgm:prSet presAssocID="{638D7921-97E6-4B5C-8A10-5786A8FE3BE6}" presName="Accent" presStyleLbl="node1" presStyleIdx="4" presStyleCnt="5"/>
      <dgm:spPr>
        <a:solidFill>
          <a:schemeClr val="accent6"/>
        </a:solidFill>
      </dgm:spPr>
    </dgm:pt>
    <dgm:pt modelId="{5B922FCB-242C-4F28-B967-30F4E8134F4B}" type="pres">
      <dgm:prSet presAssocID="{638D7921-97E6-4B5C-8A10-5786A8FE3BE6}" presName="ParentBackground1" presStyleCnt="0"/>
      <dgm:spPr/>
    </dgm:pt>
    <dgm:pt modelId="{08671359-AD7F-41AE-B346-A7E3380EEEFF}" type="pres">
      <dgm:prSet presAssocID="{638D7921-97E6-4B5C-8A10-5786A8FE3BE6}" presName="ParentBackground" presStyleLbl="fgAcc1" presStyleIdx="4" presStyleCnt="5"/>
      <dgm:spPr/>
    </dgm:pt>
    <dgm:pt modelId="{C2747CDC-BD5D-45B7-B818-6FFF30AD8977}" type="pres">
      <dgm:prSet presAssocID="{638D7921-97E6-4B5C-8A10-5786A8FE3BE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1EDDC04-997D-4820-8580-04F6C9FE7DBC}" type="presOf" srcId="{638D7921-97E6-4B5C-8A10-5786A8FE3BE6}" destId="{08671359-AD7F-41AE-B346-A7E3380EEEFF}" srcOrd="0" destOrd="0" presId="urn:microsoft.com/office/officeart/2011/layout/CircleProcess"/>
    <dgm:cxn modelId="{60390410-D4EC-4923-95DC-083FAC96F03A}" srcId="{93DD127A-B8EB-4F74-86DD-8F7FBE1B7574}" destId="{42879333-8630-46E5-AFD9-AE25BA0AF89E}" srcOrd="2" destOrd="0" parTransId="{27B5CB28-DDDA-4602-AB70-E2808A4173B3}" sibTransId="{0B0634D8-3237-4CEE-885E-A6B78C336B91}"/>
    <dgm:cxn modelId="{4D79B124-2046-4451-939F-9653C66AB39F}" type="presOf" srcId="{0936ACBD-B394-4C3F-BE7F-F05E8C024088}" destId="{F2F61A62-636D-4D2E-B0BF-DAB065339F06}" srcOrd="0" destOrd="0" presId="urn:microsoft.com/office/officeart/2011/layout/CircleProcess"/>
    <dgm:cxn modelId="{0F1DD026-7B09-44D0-87C2-73B6510E8D23}" type="presOf" srcId="{42879333-8630-46E5-AFD9-AE25BA0AF89E}" destId="{76475D64-AD69-4D10-BBEA-6AED5673E020}" srcOrd="0" destOrd="0" presId="urn:microsoft.com/office/officeart/2011/layout/CircleProcess"/>
    <dgm:cxn modelId="{CFF7FB38-AECB-4590-87D5-E0B4243408D0}" type="presOf" srcId="{11F51949-E59C-408C-B4EC-3434E07307C6}" destId="{5C50537D-5B0C-4B9A-ABE0-7B7B33D48128}" srcOrd="1" destOrd="0" presId="urn:microsoft.com/office/officeart/2011/layout/CircleProcess"/>
    <dgm:cxn modelId="{70C68640-ACEB-4061-970E-2EDCA4E7B08E}" type="presOf" srcId="{84654E39-D93A-4A86-92CB-C9608FA79A5D}" destId="{46BCEFAF-DDED-40C1-BB7C-F242DAB5EA02}" srcOrd="1" destOrd="0" presId="urn:microsoft.com/office/officeart/2011/layout/CircleProcess"/>
    <dgm:cxn modelId="{DAAB725F-E7B5-4474-B841-8A86FF61BF3E}" type="presOf" srcId="{93DD127A-B8EB-4F74-86DD-8F7FBE1B7574}" destId="{477F3B8C-AB78-4CC8-9D2B-58A4914EA81F}" srcOrd="0" destOrd="0" presId="urn:microsoft.com/office/officeart/2011/layout/CircleProcess"/>
    <dgm:cxn modelId="{ED336F68-7E19-43E6-ACF5-6E7099D4C226}" type="presOf" srcId="{11F51949-E59C-408C-B4EC-3434E07307C6}" destId="{87EE2E28-4A38-4627-A127-2B4446A2E3AB}" srcOrd="0" destOrd="0" presId="urn:microsoft.com/office/officeart/2011/layout/CircleProcess"/>
    <dgm:cxn modelId="{5262CF7A-BD40-42F2-9F56-E0E03E966692}" srcId="{93DD127A-B8EB-4F74-86DD-8F7FBE1B7574}" destId="{11F51949-E59C-408C-B4EC-3434E07307C6}" srcOrd="3" destOrd="0" parTransId="{790D1886-5CED-423C-A796-D8B34A86CB38}" sibTransId="{9C88413F-FB4A-4883-AC78-4A89F8FEC95A}"/>
    <dgm:cxn modelId="{7DB9C480-9081-423B-9141-5B0549B365CC}" srcId="{93DD127A-B8EB-4F74-86DD-8F7FBE1B7574}" destId="{0936ACBD-B394-4C3F-BE7F-F05E8C024088}" srcOrd="1" destOrd="0" parTransId="{88CCF5A4-927A-4E9F-8DD3-76166A8A74A3}" sibTransId="{143C8F32-D02D-4D54-83F5-9F84CFD33770}"/>
    <dgm:cxn modelId="{3EEB8A84-305E-4D1F-9DD7-2D238E13DDD2}" type="presOf" srcId="{42879333-8630-46E5-AFD9-AE25BA0AF89E}" destId="{89CDFF07-47E0-41A9-9F66-E00788AFBACA}" srcOrd="1" destOrd="0" presId="urn:microsoft.com/office/officeart/2011/layout/CircleProcess"/>
    <dgm:cxn modelId="{DCFBEA86-2B14-4E1B-93D4-5904BDEF62B0}" srcId="{93DD127A-B8EB-4F74-86DD-8F7FBE1B7574}" destId="{84654E39-D93A-4A86-92CB-C9608FA79A5D}" srcOrd="4" destOrd="0" parTransId="{7FF2AD70-49F6-4C8A-BCBD-E448A4D82329}" sibTransId="{6325D5A8-DDF9-45C5-8978-9FF8AA6CB724}"/>
    <dgm:cxn modelId="{2D249F87-9C86-4B02-9CB9-3100A2103448}" type="presOf" srcId="{0936ACBD-B394-4C3F-BE7F-F05E8C024088}" destId="{6E797236-59CC-42E0-BA1B-9D96C7F9AF59}" srcOrd="1" destOrd="0" presId="urn:microsoft.com/office/officeart/2011/layout/CircleProcess"/>
    <dgm:cxn modelId="{8DC1D8C9-071A-45A7-AF06-9AD39A49A803}" type="presOf" srcId="{638D7921-97E6-4B5C-8A10-5786A8FE3BE6}" destId="{C2747CDC-BD5D-45B7-B818-6FFF30AD8977}" srcOrd="1" destOrd="0" presId="urn:microsoft.com/office/officeart/2011/layout/CircleProcess"/>
    <dgm:cxn modelId="{C93E37D2-0AD7-45CE-A881-BC89532136F3}" srcId="{93DD127A-B8EB-4F74-86DD-8F7FBE1B7574}" destId="{638D7921-97E6-4B5C-8A10-5786A8FE3BE6}" srcOrd="0" destOrd="0" parTransId="{C6E9D348-CF13-4E5D-9B14-9B94B0E97404}" sibTransId="{55C60FAC-55B9-4853-B50A-254DBCE3426A}"/>
    <dgm:cxn modelId="{F72454FD-27B7-42EE-8852-AFAB918CB338}" type="presOf" srcId="{84654E39-D93A-4A86-92CB-C9608FA79A5D}" destId="{1C33F5E4-5E28-4943-960F-3F58032F66BF}" srcOrd="0" destOrd="0" presId="urn:microsoft.com/office/officeart/2011/layout/CircleProcess"/>
    <dgm:cxn modelId="{6D17BF97-3CE2-488D-95E0-3E815E9FD030}" type="presParOf" srcId="{477F3B8C-AB78-4CC8-9D2B-58A4914EA81F}" destId="{3D82583D-774C-4D7F-8016-46DC1C10D801}" srcOrd="0" destOrd="0" presId="urn:microsoft.com/office/officeart/2011/layout/CircleProcess"/>
    <dgm:cxn modelId="{9B9B6C13-75D1-4BEF-89F3-D1439DD08B97}" type="presParOf" srcId="{3D82583D-774C-4D7F-8016-46DC1C10D801}" destId="{619C79FB-BA0C-41E7-A346-603EB7C52062}" srcOrd="0" destOrd="0" presId="urn:microsoft.com/office/officeart/2011/layout/CircleProcess"/>
    <dgm:cxn modelId="{479FEC60-13B3-4A0D-9518-13600FD14218}" type="presParOf" srcId="{477F3B8C-AB78-4CC8-9D2B-58A4914EA81F}" destId="{9053A238-9ABA-4F86-8D23-1FBDAA9317BB}" srcOrd="1" destOrd="0" presId="urn:microsoft.com/office/officeart/2011/layout/CircleProcess"/>
    <dgm:cxn modelId="{05CECF5A-6044-4363-9D61-6792C46739C8}" type="presParOf" srcId="{9053A238-9ABA-4F86-8D23-1FBDAA9317BB}" destId="{1C33F5E4-5E28-4943-960F-3F58032F66BF}" srcOrd="0" destOrd="0" presId="urn:microsoft.com/office/officeart/2011/layout/CircleProcess"/>
    <dgm:cxn modelId="{E013F96B-BE56-451B-9350-DF41A98D687C}" type="presParOf" srcId="{477F3B8C-AB78-4CC8-9D2B-58A4914EA81F}" destId="{46BCEFAF-DDED-40C1-BB7C-F242DAB5EA02}" srcOrd="2" destOrd="0" presId="urn:microsoft.com/office/officeart/2011/layout/CircleProcess"/>
    <dgm:cxn modelId="{8836D2A6-81D1-46A9-9133-0D54D05A8A6B}" type="presParOf" srcId="{477F3B8C-AB78-4CC8-9D2B-58A4914EA81F}" destId="{2616E8CA-D72C-4BB8-94CC-C5457BA0B91D}" srcOrd="3" destOrd="0" presId="urn:microsoft.com/office/officeart/2011/layout/CircleProcess"/>
    <dgm:cxn modelId="{83691C1B-693D-4619-B2C7-A60DDB3C0467}" type="presParOf" srcId="{2616E8CA-D72C-4BB8-94CC-C5457BA0B91D}" destId="{54FB8958-1FC7-495F-AB7B-7AAD270026E2}" srcOrd="0" destOrd="0" presId="urn:microsoft.com/office/officeart/2011/layout/CircleProcess"/>
    <dgm:cxn modelId="{D43DCCF7-0B25-44BC-A903-1C697B0022A8}" type="presParOf" srcId="{477F3B8C-AB78-4CC8-9D2B-58A4914EA81F}" destId="{6038BC0C-9BCE-426A-B0C8-1EFB19B7B04D}" srcOrd="4" destOrd="0" presId="urn:microsoft.com/office/officeart/2011/layout/CircleProcess"/>
    <dgm:cxn modelId="{36346AE1-BB28-4147-88A0-BA537DA0A51B}" type="presParOf" srcId="{6038BC0C-9BCE-426A-B0C8-1EFB19B7B04D}" destId="{87EE2E28-4A38-4627-A127-2B4446A2E3AB}" srcOrd="0" destOrd="0" presId="urn:microsoft.com/office/officeart/2011/layout/CircleProcess"/>
    <dgm:cxn modelId="{4F733C53-E678-4BF9-9C19-D2ADF14DAD83}" type="presParOf" srcId="{477F3B8C-AB78-4CC8-9D2B-58A4914EA81F}" destId="{5C50537D-5B0C-4B9A-ABE0-7B7B33D48128}" srcOrd="5" destOrd="0" presId="urn:microsoft.com/office/officeart/2011/layout/CircleProcess"/>
    <dgm:cxn modelId="{6E97AB62-E5F4-43B4-8E6C-721F2476D690}" type="presParOf" srcId="{477F3B8C-AB78-4CC8-9D2B-58A4914EA81F}" destId="{18A1EE88-1ACB-4B29-AF7F-2CE7D9B42BC1}" srcOrd="6" destOrd="0" presId="urn:microsoft.com/office/officeart/2011/layout/CircleProcess"/>
    <dgm:cxn modelId="{B8A18B69-F4DD-436C-A57F-67BC8988E898}" type="presParOf" srcId="{18A1EE88-1ACB-4B29-AF7F-2CE7D9B42BC1}" destId="{B4BDE6C7-C886-42F9-B926-1803757FD1AA}" srcOrd="0" destOrd="0" presId="urn:microsoft.com/office/officeart/2011/layout/CircleProcess"/>
    <dgm:cxn modelId="{E469B84A-A9D6-4473-BFE3-AABDC4D83293}" type="presParOf" srcId="{477F3B8C-AB78-4CC8-9D2B-58A4914EA81F}" destId="{6F10112C-C9F8-478A-A24C-F9B2C9BB14C5}" srcOrd="7" destOrd="0" presId="urn:microsoft.com/office/officeart/2011/layout/CircleProcess"/>
    <dgm:cxn modelId="{C70B942A-5B86-482C-819A-7ED8A80FE1F9}" type="presParOf" srcId="{6F10112C-C9F8-478A-A24C-F9B2C9BB14C5}" destId="{76475D64-AD69-4D10-BBEA-6AED5673E020}" srcOrd="0" destOrd="0" presId="urn:microsoft.com/office/officeart/2011/layout/CircleProcess"/>
    <dgm:cxn modelId="{D5464A6F-5B2B-4029-9722-D10D8989E884}" type="presParOf" srcId="{477F3B8C-AB78-4CC8-9D2B-58A4914EA81F}" destId="{89CDFF07-47E0-41A9-9F66-E00788AFBACA}" srcOrd="8" destOrd="0" presId="urn:microsoft.com/office/officeart/2011/layout/CircleProcess"/>
    <dgm:cxn modelId="{A8B4CA56-4C09-46E9-B451-66C4B179E2B4}" type="presParOf" srcId="{477F3B8C-AB78-4CC8-9D2B-58A4914EA81F}" destId="{B2C6CCC7-38C9-4CC5-A2E5-35E7645C8D68}" srcOrd="9" destOrd="0" presId="urn:microsoft.com/office/officeart/2011/layout/CircleProcess"/>
    <dgm:cxn modelId="{845B2F15-68EF-45C8-BE10-D163FBFE5E06}" type="presParOf" srcId="{B2C6CCC7-38C9-4CC5-A2E5-35E7645C8D68}" destId="{DED42AB3-4534-4960-AD92-BB6870A51686}" srcOrd="0" destOrd="0" presId="urn:microsoft.com/office/officeart/2011/layout/CircleProcess"/>
    <dgm:cxn modelId="{70CE7FE0-1ACC-41A5-972B-C2713399F3B6}" type="presParOf" srcId="{477F3B8C-AB78-4CC8-9D2B-58A4914EA81F}" destId="{163B8F1F-779F-44C6-BDC0-22A6A0B0D6FD}" srcOrd="10" destOrd="0" presId="urn:microsoft.com/office/officeart/2011/layout/CircleProcess"/>
    <dgm:cxn modelId="{477292F1-41D0-4512-9260-F9D08BC7148C}" type="presParOf" srcId="{163B8F1F-779F-44C6-BDC0-22A6A0B0D6FD}" destId="{F2F61A62-636D-4D2E-B0BF-DAB065339F06}" srcOrd="0" destOrd="0" presId="urn:microsoft.com/office/officeart/2011/layout/CircleProcess"/>
    <dgm:cxn modelId="{746FEEB6-6B9D-4702-B513-B64364D42CD0}" type="presParOf" srcId="{477F3B8C-AB78-4CC8-9D2B-58A4914EA81F}" destId="{6E797236-59CC-42E0-BA1B-9D96C7F9AF59}" srcOrd="11" destOrd="0" presId="urn:microsoft.com/office/officeart/2011/layout/CircleProcess"/>
    <dgm:cxn modelId="{52B78016-3A41-490F-8489-17448CB0656D}" type="presParOf" srcId="{477F3B8C-AB78-4CC8-9D2B-58A4914EA81F}" destId="{5FC034AD-0499-4996-8B60-2AA4CA7103A9}" srcOrd="12" destOrd="0" presId="urn:microsoft.com/office/officeart/2011/layout/CircleProcess"/>
    <dgm:cxn modelId="{0E468C72-CE61-47F9-B8B6-27EB6233F548}" type="presParOf" srcId="{5FC034AD-0499-4996-8B60-2AA4CA7103A9}" destId="{126999AC-F29A-4BC7-9348-0BC4F8AF2C84}" srcOrd="0" destOrd="0" presId="urn:microsoft.com/office/officeart/2011/layout/CircleProcess"/>
    <dgm:cxn modelId="{AA2D7D17-6813-41D3-B00C-A1A36FE382BD}" type="presParOf" srcId="{477F3B8C-AB78-4CC8-9D2B-58A4914EA81F}" destId="{5B922FCB-242C-4F28-B967-30F4E8134F4B}" srcOrd="13" destOrd="0" presId="urn:microsoft.com/office/officeart/2011/layout/CircleProcess"/>
    <dgm:cxn modelId="{BD06D73A-8343-4AB1-828B-785DD17838FA}" type="presParOf" srcId="{5B922FCB-242C-4F28-B967-30F4E8134F4B}" destId="{08671359-AD7F-41AE-B346-A7E3380EEEFF}" srcOrd="0" destOrd="0" presId="urn:microsoft.com/office/officeart/2011/layout/CircleProcess"/>
    <dgm:cxn modelId="{3BEB0E19-DA44-4F3C-BB8A-3C227AD2FB24}" type="presParOf" srcId="{477F3B8C-AB78-4CC8-9D2B-58A4914EA81F}" destId="{C2747CDC-BD5D-45B7-B818-6FFF30AD897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1DE8C42-B77E-440B-9765-04975F947050}" type="doc">
      <dgm:prSet loTypeId="urn:microsoft.com/office/officeart/2005/8/layout/lProcess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D309270-7054-4A2F-BD10-31FD0E622CD1}">
      <dgm:prSet phldrT="[Text]" custT="1"/>
      <dgm:spPr/>
      <dgm:t>
        <a:bodyPr/>
        <a:lstStyle/>
        <a:p>
          <a:r>
            <a:rPr lang="en-US" sz="1800" dirty="0"/>
            <a:t>Root causes</a:t>
          </a:r>
        </a:p>
      </dgm:t>
    </dgm:pt>
    <dgm:pt modelId="{33B0773B-DFEB-4F71-83EA-E14541531A65}" type="parTrans" cxnId="{8B724712-BBBE-45D8-AF6D-1EE458C35B0A}">
      <dgm:prSet/>
      <dgm:spPr/>
      <dgm:t>
        <a:bodyPr/>
        <a:lstStyle/>
        <a:p>
          <a:endParaRPr lang="en-US" sz="1300"/>
        </a:p>
      </dgm:t>
    </dgm:pt>
    <dgm:pt modelId="{8A35E47C-95E5-430C-8204-29C4AB2DC4EE}" type="sibTrans" cxnId="{8B724712-BBBE-45D8-AF6D-1EE458C35B0A}">
      <dgm:prSet/>
      <dgm:spPr/>
      <dgm:t>
        <a:bodyPr/>
        <a:lstStyle/>
        <a:p>
          <a:endParaRPr lang="en-US" sz="1300"/>
        </a:p>
      </dgm:t>
    </dgm:pt>
    <dgm:pt modelId="{95B58D79-4115-4937-A576-FA39A35D1CEC}">
      <dgm:prSet phldrT="[Text]" custT="1"/>
      <dgm:spPr/>
      <dgm:t>
        <a:bodyPr/>
        <a:lstStyle/>
        <a:p>
          <a:r>
            <a:rPr lang="en-US" sz="1800" dirty="0"/>
            <a:t>State solution theme</a:t>
          </a:r>
        </a:p>
      </dgm:t>
    </dgm:pt>
    <dgm:pt modelId="{23499A8D-0E31-427F-B16A-4428ECB92EAA}" type="parTrans" cxnId="{7E9A3404-9B22-4898-95D2-63E2653FEE4A}">
      <dgm:prSet/>
      <dgm:spPr/>
      <dgm:t>
        <a:bodyPr/>
        <a:lstStyle/>
        <a:p>
          <a:endParaRPr lang="en-US" sz="1300"/>
        </a:p>
      </dgm:t>
    </dgm:pt>
    <dgm:pt modelId="{E347E534-58C3-4338-99AC-8C2FB1DA2941}" type="sibTrans" cxnId="{7E9A3404-9B22-4898-95D2-63E2653FEE4A}">
      <dgm:prSet/>
      <dgm:spPr/>
      <dgm:t>
        <a:bodyPr/>
        <a:lstStyle/>
        <a:p>
          <a:endParaRPr lang="en-US" sz="1300"/>
        </a:p>
      </dgm:t>
    </dgm:pt>
    <dgm:pt modelId="{B673C79B-5D90-4105-8D3B-8A1371CCAD4C}">
      <dgm:prSet phldrT="[Text]" custT="1"/>
      <dgm:spPr/>
      <dgm:t>
        <a:bodyPr/>
        <a:lstStyle/>
        <a:p>
          <a:r>
            <a:rPr lang="en-US" sz="1800" dirty="0"/>
            <a:t>State solution theme</a:t>
          </a:r>
        </a:p>
      </dgm:t>
    </dgm:pt>
    <dgm:pt modelId="{8B6FB94C-BC52-45C8-A574-53DB6A10AA05}" type="parTrans" cxnId="{FA391943-08A6-455D-A23D-0D04517EFB05}">
      <dgm:prSet/>
      <dgm:spPr/>
      <dgm:t>
        <a:bodyPr/>
        <a:lstStyle/>
        <a:p>
          <a:endParaRPr lang="en-US" sz="1300"/>
        </a:p>
      </dgm:t>
    </dgm:pt>
    <dgm:pt modelId="{0782E51D-E8CC-4C3C-8C5A-5DBF36A23343}" type="sibTrans" cxnId="{FA391943-08A6-455D-A23D-0D04517EFB05}">
      <dgm:prSet/>
      <dgm:spPr/>
      <dgm:t>
        <a:bodyPr/>
        <a:lstStyle/>
        <a:p>
          <a:endParaRPr lang="en-US" sz="1300"/>
        </a:p>
      </dgm:t>
    </dgm:pt>
    <dgm:pt modelId="{9EB5BC9B-6A96-4BEA-A607-721009FF3466}">
      <dgm:prSet custT="1"/>
      <dgm:spPr/>
      <dgm:t>
        <a:bodyPr/>
        <a:lstStyle/>
        <a:p>
          <a:r>
            <a:rPr lang="en-US" sz="1400" dirty="0"/>
            <a:t>System is designed for testing type requirement</a:t>
          </a:r>
        </a:p>
      </dgm:t>
    </dgm:pt>
    <dgm:pt modelId="{90FCEE73-1D18-4655-97AA-FC74E32F4E6A}" type="parTrans" cxnId="{8CFA6C1F-7FE5-4529-827A-C3AEE03601DF}">
      <dgm:prSet/>
      <dgm:spPr/>
      <dgm:t>
        <a:bodyPr/>
        <a:lstStyle/>
        <a:p>
          <a:endParaRPr lang="en-US" sz="1300"/>
        </a:p>
      </dgm:t>
    </dgm:pt>
    <dgm:pt modelId="{6B9F3BAC-E82E-4400-9E47-E9902BB706EE}" type="sibTrans" cxnId="{8CFA6C1F-7FE5-4529-827A-C3AEE03601DF}">
      <dgm:prSet/>
      <dgm:spPr/>
      <dgm:t>
        <a:bodyPr/>
        <a:lstStyle/>
        <a:p>
          <a:endParaRPr lang="en-US" sz="1300"/>
        </a:p>
      </dgm:t>
    </dgm:pt>
    <dgm:pt modelId="{86FD7FD6-D391-4C57-A129-181E50DA2012}">
      <dgm:prSet custT="1"/>
      <dgm:spPr/>
      <dgm:t>
        <a:bodyPr/>
        <a:lstStyle/>
        <a:p>
          <a:pPr algn="ctr"/>
          <a:r>
            <a:rPr lang="en-US" sz="1400" dirty="0"/>
            <a:t>No guideline</a:t>
          </a:r>
        </a:p>
      </dgm:t>
    </dgm:pt>
    <dgm:pt modelId="{B3F0E917-ECBC-4E62-BC9C-EA4B46AAA223}" type="parTrans" cxnId="{D365A1D1-08C1-431A-9680-449273BFDAE1}">
      <dgm:prSet/>
      <dgm:spPr/>
      <dgm:t>
        <a:bodyPr/>
        <a:lstStyle/>
        <a:p>
          <a:endParaRPr lang="en-US" sz="1300"/>
        </a:p>
      </dgm:t>
    </dgm:pt>
    <dgm:pt modelId="{C7A204BC-F855-4084-826D-0BB6551C9C52}" type="sibTrans" cxnId="{D365A1D1-08C1-431A-9680-449273BFDAE1}">
      <dgm:prSet/>
      <dgm:spPr/>
      <dgm:t>
        <a:bodyPr/>
        <a:lstStyle/>
        <a:p>
          <a:endParaRPr lang="en-US" sz="1300"/>
        </a:p>
      </dgm:t>
    </dgm:pt>
    <dgm:pt modelId="{4A21E32C-AF84-476B-B084-B7293936756A}">
      <dgm:prSet custT="1"/>
      <dgm:spPr/>
      <dgm:t>
        <a:bodyPr/>
        <a:lstStyle/>
        <a:p>
          <a:r>
            <a:rPr lang="en-US" sz="1400" dirty="0"/>
            <a:t>Requirement classification</a:t>
          </a:r>
        </a:p>
        <a:p>
          <a:r>
            <a:rPr lang="en-US" sz="1400" dirty="0"/>
            <a:t>- Right definition, right folder, establish database</a:t>
          </a:r>
        </a:p>
      </dgm:t>
    </dgm:pt>
    <dgm:pt modelId="{C7A34AB5-4574-44C3-93B9-DF36C3A73981}" type="parTrans" cxnId="{A81461F3-7630-4135-8037-EC554CA955CC}">
      <dgm:prSet/>
      <dgm:spPr/>
      <dgm:t>
        <a:bodyPr/>
        <a:lstStyle/>
        <a:p>
          <a:endParaRPr lang="en-US" sz="1300"/>
        </a:p>
      </dgm:t>
    </dgm:pt>
    <dgm:pt modelId="{C0551691-24B6-4555-95CC-8E7534CB3E68}" type="sibTrans" cxnId="{A81461F3-7630-4135-8037-EC554CA955CC}">
      <dgm:prSet/>
      <dgm:spPr/>
      <dgm:t>
        <a:bodyPr/>
        <a:lstStyle/>
        <a:p>
          <a:endParaRPr lang="en-US" sz="1300"/>
        </a:p>
      </dgm:t>
    </dgm:pt>
    <dgm:pt modelId="{5608F599-1127-4085-A3BD-7A32626E5C13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dirty="0"/>
            <a:t>Remove REQ redundancy</a:t>
          </a:r>
        </a:p>
      </dgm:t>
    </dgm:pt>
    <dgm:pt modelId="{EF2332F3-2FE8-45F5-B2D7-59802A11DBF1}" type="sibTrans" cxnId="{1B69075D-CDAE-49E2-8565-031266C02043}">
      <dgm:prSet/>
      <dgm:spPr/>
      <dgm:t>
        <a:bodyPr/>
        <a:lstStyle/>
        <a:p>
          <a:endParaRPr lang="en-US" sz="1300"/>
        </a:p>
      </dgm:t>
    </dgm:pt>
    <dgm:pt modelId="{146EDF8B-390D-4A19-A4CC-3D82F498C9B6}" type="parTrans" cxnId="{1B69075D-CDAE-49E2-8565-031266C02043}">
      <dgm:prSet/>
      <dgm:spPr/>
      <dgm:t>
        <a:bodyPr/>
        <a:lstStyle/>
        <a:p>
          <a:endParaRPr lang="en-US" sz="1300"/>
        </a:p>
      </dgm:t>
    </dgm:pt>
    <dgm:pt modelId="{919E833B-63DE-484C-8B1D-4531FBADFBB0}">
      <dgm:prSet custT="1"/>
      <dgm:spPr/>
      <dgm:t>
        <a:bodyPr/>
        <a:lstStyle/>
        <a:p>
          <a:r>
            <a:rPr lang="en-US" sz="1800" dirty="0"/>
            <a:t>State solution theme</a:t>
          </a:r>
        </a:p>
      </dgm:t>
    </dgm:pt>
    <dgm:pt modelId="{8F709FA4-6742-47F2-A5EC-292365822ADC}" type="parTrans" cxnId="{F39F0292-8AFB-45CC-BC32-1DF0A9500FD1}">
      <dgm:prSet/>
      <dgm:spPr/>
      <dgm:t>
        <a:bodyPr/>
        <a:lstStyle/>
        <a:p>
          <a:endParaRPr lang="en-US"/>
        </a:p>
      </dgm:t>
    </dgm:pt>
    <dgm:pt modelId="{08CC5A5F-C4BB-4077-9345-711095CA3A83}" type="sibTrans" cxnId="{F39F0292-8AFB-45CC-BC32-1DF0A9500FD1}">
      <dgm:prSet/>
      <dgm:spPr/>
      <dgm:t>
        <a:bodyPr/>
        <a:lstStyle/>
        <a:p>
          <a:endParaRPr lang="en-US"/>
        </a:p>
      </dgm:t>
    </dgm:pt>
    <dgm:pt modelId="{B13DD396-7CBF-4EA3-896A-9E4C5089A6A4}">
      <dgm:prSet custT="1"/>
      <dgm:spPr/>
      <dgm:t>
        <a:bodyPr/>
        <a:lstStyle/>
        <a:p>
          <a:r>
            <a:rPr lang="en-US" sz="1400" dirty="0"/>
            <a:t>Establish definition based on AS-IS practices</a:t>
          </a:r>
        </a:p>
      </dgm:t>
    </dgm:pt>
    <dgm:pt modelId="{689C8034-D8C9-4C86-919C-17463EA205A1}" type="parTrans" cxnId="{93C70AC9-F5CD-4D33-81B2-851140D35E46}">
      <dgm:prSet/>
      <dgm:spPr/>
      <dgm:t>
        <a:bodyPr/>
        <a:lstStyle/>
        <a:p>
          <a:endParaRPr lang="en-US"/>
        </a:p>
      </dgm:t>
    </dgm:pt>
    <dgm:pt modelId="{DB7A29E8-ED1C-4062-90F2-360DFBEF9628}" type="sibTrans" cxnId="{93C70AC9-F5CD-4D33-81B2-851140D35E46}">
      <dgm:prSet/>
      <dgm:spPr/>
      <dgm:t>
        <a:bodyPr/>
        <a:lstStyle/>
        <a:p>
          <a:endParaRPr lang="en-US"/>
        </a:p>
      </dgm:t>
    </dgm:pt>
    <dgm:pt modelId="{D6AE913A-E07D-4B73-B008-B885EACD2CAA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dirty="0"/>
            <a:t>Simplify completion process</a:t>
          </a:r>
        </a:p>
      </dgm:t>
    </dgm:pt>
    <dgm:pt modelId="{7896AED5-E81D-4AB0-B817-D606E07A8E29}" type="parTrans" cxnId="{6929C9A5-5F65-47CA-A5F6-14DABDD1C78E}">
      <dgm:prSet/>
      <dgm:spPr/>
      <dgm:t>
        <a:bodyPr/>
        <a:lstStyle/>
        <a:p>
          <a:endParaRPr lang="en-US"/>
        </a:p>
      </dgm:t>
    </dgm:pt>
    <dgm:pt modelId="{4B80E600-5619-4498-A4C2-93CDBA52E2BD}" type="sibTrans" cxnId="{6929C9A5-5F65-47CA-A5F6-14DABDD1C78E}">
      <dgm:prSet/>
      <dgm:spPr/>
      <dgm:t>
        <a:bodyPr/>
        <a:lstStyle/>
        <a:p>
          <a:endParaRPr lang="en-US"/>
        </a:p>
      </dgm:t>
    </dgm:pt>
    <dgm:pt modelId="{BFDE9C51-982E-4E2E-B15A-3F5740E91290}">
      <dgm:prSet custT="1"/>
      <dgm:spPr/>
      <dgm:t>
        <a:bodyPr/>
        <a:lstStyle/>
        <a:p>
          <a:r>
            <a:rPr lang="en-US" sz="1400" dirty="0"/>
            <a:t>Establish guideline of impact</a:t>
          </a:r>
        </a:p>
      </dgm:t>
    </dgm:pt>
    <dgm:pt modelId="{94624103-2909-44E5-BB4A-BF01B0188857}" type="parTrans" cxnId="{50BD3B02-A2AE-43EE-868C-280FE9C17762}">
      <dgm:prSet/>
      <dgm:spPr/>
      <dgm:t>
        <a:bodyPr/>
        <a:lstStyle/>
        <a:p>
          <a:endParaRPr lang="en-US"/>
        </a:p>
      </dgm:t>
    </dgm:pt>
    <dgm:pt modelId="{6BEC77B1-6B77-4776-BBEB-E51E7C0BE820}" type="sibTrans" cxnId="{50BD3B02-A2AE-43EE-868C-280FE9C17762}">
      <dgm:prSet/>
      <dgm:spPr/>
      <dgm:t>
        <a:bodyPr/>
        <a:lstStyle/>
        <a:p>
          <a:endParaRPr lang="en-US"/>
        </a:p>
      </dgm:t>
    </dgm:pt>
    <dgm:pt modelId="{FB323C37-285A-481C-ABF7-8294594DCFEB}">
      <dgm:prSet custT="1"/>
      <dgm:spPr/>
      <dgm:t>
        <a:bodyPr/>
        <a:lstStyle/>
        <a:p>
          <a:pPr algn="ctr"/>
          <a:r>
            <a:rPr lang="en-US" sz="1400" dirty="0"/>
            <a:t>No emphasize the impact</a:t>
          </a:r>
        </a:p>
      </dgm:t>
    </dgm:pt>
    <dgm:pt modelId="{F04B0592-1735-4AA5-9EA0-C2390DCE4416}" type="parTrans" cxnId="{D708B400-16E4-4207-BDCB-7A1F2D07E06D}">
      <dgm:prSet/>
      <dgm:spPr/>
      <dgm:t>
        <a:bodyPr/>
        <a:lstStyle/>
        <a:p>
          <a:endParaRPr lang="en-US"/>
        </a:p>
      </dgm:t>
    </dgm:pt>
    <dgm:pt modelId="{20AEE126-3731-463A-9B53-1DB9FD985859}" type="sibTrans" cxnId="{D708B400-16E4-4207-BDCB-7A1F2D07E06D}">
      <dgm:prSet/>
      <dgm:spPr/>
      <dgm:t>
        <a:bodyPr/>
        <a:lstStyle/>
        <a:p>
          <a:endParaRPr lang="en-US"/>
        </a:p>
      </dgm:t>
    </dgm:pt>
    <dgm:pt modelId="{DAAF54D2-BC0B-4997-9D32-FD07E41B0E29}">
      <dgm:prSet custT="1"/>
      <dgm:spPr/>
      <dgm:t>
        <a:bodyPr/>
        <a:lstStyle/>
        <a:p>
          <a:pPr algn="ctr"/>
          <a:r>
            <a:rPr lang="en-US" sz="1400" dirty="0"/>
            <a:t>Definition and process of REQ not well defined</a:t>
          </a:r>
        </a:p>
      </dgm:t>
    </dgm:pt>
    <dgm:pt modelId="{033E2C8C-2E68-49F8-A1E6-0267DF983124}" type="parTrans" cxnId="{21ACAFCB-2C15-4699-9C5C-597559E5ACAB}">
      <dgm:prSet/>
      <dgm:spPr/>
      <dgm:t>
        <a:bodyPr/>
        <a:lstStyle/>
        <a:p>
          <a:endParaRPr lang="en-US"/>
        </a:p>
      </dgm:t>
    </dgm:pt>
    <dgm:pt modelId="{7854901D-2FDA-4F41-B8BE-F066E2CBB609}" type="sibTrans" cxnId="{21ACAFCB-2C15-4699-9C5C-597559E5ACAB}">
      <dgm:prSet/>
      <dgm:spPr/>
      <dgm:t>
        <a:bodyPr/>
        <a:lstStyle/>
        <a:p>
          <a:endParaRPr lang="en-US"/>
        </a:p>
      </dgm:t>
    </dgm:pt>
    <dgm:pt modelId="{6D53DA7E-114C-4C24-9CB0-726D761F0212}">
      <dgm:prSet custT="1"/>
      <dgm:spPr/>
      <dgm:t>
        <a:bodyPr/>
        <a:lstStyle/>
        <a:p>
          <a:pPr algn="ctr"/>
          <a:r>
            <a:rPr lang="en-US" sz="1400" dirty="0"/>
            <a:t>No establish control creation process </a:t>
          </a:r>
        </a:p>
      </dgm:t>
    </dgm:pt>
    <dgm:pt modelId="{BED92047-9C8A-4438-B764-73D6E5DD501E}" type="parTrans" cxnId="{F5D9179B-3354-4A5C-9D61-C31794E7E59D}">
      <dgm:prSet/>
      <dgm:spPr/>
      <dgm:t>
        <a:bodyPr/>
        <a:lstStyle/>
        <a:p>
          <a:endParaRPr lang="en-US"/>
        </a:p>
      </dgm:t>
    </dgm:pt>
    <dgm:pt modelId="{852EDBF4-6BBE-4CCC-8722-745370CBD5DD}" type="sibTrans" cxnId="{F5D9179B-3354-4A5C-9D61-C31794E7E59D}">
      <dgm:prSet/>
      <dgm:spPr/>
      <dgm:t>
        <a:bodyPr/>
        <a:lstStyle/>
        <a:p>
          <a:endParaRPr lang="en-US"/>
        </a:p>
      </dgm:t>
    </dgm:pt>
    <dgm:pt modelId="{B503DCB2-7C7E-48A1-AF7A-0BEE315C6B43}">
      <dgm:prSet custT="1"/>
      <dgm:spPr/>
      <dgm:t>
        <a:bodyPr/>
        <a:lstStyle/>
        <a:p>
          <a:r>
            <a:rPr lang="en-US" sz="1400" dirty="0"/>
            <a:t>5S</a:t>
          </a:r>
        </a:p>
      </dgm:t>
    </dgm:pt>
    <dgm:pt modelId="{9E82679B-CF0A-4A66-8146-DC4F8C4FB7D3}" type="parTrans" cxnId="{6A7EC269-8B48-48CC-99A0-A859EF9D109B}">
      <dgm:prSet/>
      <dgm:spPr/>
      <dgm:t>
        <a:bodyPr/>
        <a:lstStyle/>
        <a:p>
          <a:endParaRPr lang="en-US"/>
        </a:p>
      </dgm:t>
    </dgm:pt>
    <dgm:pt modelId="{34948C4E-06D8-465C-975C-5B636FB94A4B}" type="sibTrans" cxnId="{6A7EC269-8B48-48CC-99A0-A859EF9D109B}">
      <dgm:prSet/>
      <dgm:spPr/>
      <dgm:t>
        <a:bodyPr/>
        <a:lstStyle/>
        <a:p>
          <a:endParaRPr lang="en-US"/>
        </a:p>
      </dgm:t>
    </dgm:pt>
    <dgm:pt modelId="{658CFBB9-15A6-4021-A3F1-2718D8EF2535}" type="pres">
      <dgm:prSet presAssocID="{11DE8C42-B77E-440B-9765-04975F947050}" presName="theList" presStyleCnt="0">
        <dgm:presLayoutVars>
          <dgm:dir/>
          <dgm:animLvl val="lvl"/>
          <dgm:resizeHandles val="exact"/>
        </dgm:presLayoutVars>
      </dgm:prSet>
      <dgm:spPr/>
    </dgm:pt>
    <dgm:pt modelId="{899E6863-342C-44C2-87FD-626598C80E0E}" type="pres">
      <dgm:prSet presAssocID="{DD309270-7054-4A2F-BD10-31FD0E622CD1}" presName="compNode" presStyleCnt="0"/>
      <dgm:spPr/>
    </dgm:pt>
    <dgm:pt modelId="{59531E43-58AD-40DA-A446-7A8D7C539A9D}" type="pres">
      <dgm:prSet presAssocID="{DD309270-7054-4A2F-BD10-31FD0E622CD1}" presName="aNode" presStyleLbl="bgShp" presStyleIdx="0" presStyleCnt="4" custLinFactNeighborX="-5614"/>
      <dgm:spPr/>
    </dgm:pt>
    <dgm:pt modelId="{5E77BE36-5CDA-49BE-895C-8B9B7A29FCBF}" type="pres">
      <dgm:prSet presAssocID="{DD309270-7054-4A2F-BD10-31FD0E622CD1}" presName="textNode" presStyleLbl="bgShp" presStyleIdx="0" presStyleCnt="4"/>
      <dgm:spPr/>
    </dgm:pt>
    <dgm:pt modelId="{3B8DD875-8A7D-4CC5-AB34-0DA63D726CCF}" type="pres">
      <dgm:prSet presAssocID="{DD309270-7054-4A2F-BD10-31FD0E622CD1}" presName="compChildNode" presStyleCnt="0"/>
      <dgm:spPr/>
    </dgm:pt>
    <dgm:pt modelId="{F8A74D0F-862E-4EB3-9D74-48AD53903217}" type="pres">
      <dgm:prSet presAssocID="{DD309270-7054-4A2F-BD10-31FD0E622CD1}" presName="theInnerList" presStyleCnt="0"/>
      <dgm:spPr/>
    </dgm:pt>
    <dgm:pt modelId="{EFE9763F-B8E9-457F-BCAB-E215CC89F3C8}" type="pres">
      <dgm:prSet presAssocID="{9EB5BC9B-6A96-4BEA-A607-721009FF3466}" presName="childNode" presStyleLbl="node1" presStyleIdx="0" presStyleCnt="11" custScaleY="2000000" custLinFactY="-1500000" custLinFactNeighborY="-1534950">
        <dgm:presLayoutVars>
          <dgm:bulletEnabled val="1"/>
        </dgm:presLayoutVars>
      </dgm:prSet>
      <dgm:spPr/>
    </dgm:pt>
    <dgm:pt modelId="{60D2F63A-40BE-402F-B222-B481151A2548}" type="pres">
      <dgm:prSet presAssocID="{9EB5BC9B-6A96-4BEA-A607-721009FF3466}" presName="aSpace2" presStyleCnt="0"/>
      <dgm:spPr/>
    </dgm:pt>
    <dgm:pt modelId="{2853A2BC-E687-4D22-AFB8-5EB994BFF99D}" type="pres">
      <dgm:prSet presAssocID="{6D53DA7E-114C-4C24-9CB0-726D761F0212}" presName="childNode" presStyleLbl="node1" presStyleIdx="1" presStyleCnt="11" custScaleY="2000000" custLinFactY="-1231179" custLinFactNeighborY="-1300000">
        <dgm:presLayoutVars>
          <dgm:bulletEnabled val="1"/>
        </dgm:presLayoutVars>
      </dgm:prSet>
      <dgm:spPr/>
    </dgm:pt>
    <dgm:pt modelId="{4AE436CB-930C-4F23-AB85-3EDE28E201F8}" type="pres">
      <dgm:prSet presAssocID="{6D53DA7E-114C-4C24-9CB0-726D761F0212}" presName="aSpace2" presStyleCnt="0"/>
      <dgm:spPr/>
    </dgm:pt>
    <dgm:pt modelId="{53E31B4B-BCCA-492D-9F92-59D0AA070F87}" type="pres">
      <dgm:prSet presAssocID="{86FD7FD6-D391-4C57-A129-181E50DA2012}" presName="childNode" presStyleLbl="node1" presStyleIdx="2" presStyleCnt="11" custScaleX="98223" custScaleY="2000000" custLinFactY="-261901" custLinFactNeighborY="-300000">
        <dgm:presLayoutVars>
          <dgm:bulletEnabled val="1"/>
        </dgm:presLayoutVars>
      </dgm:prSet>
      <dgm:spPr/>
    </dgm:pt>
    <dgm:pt modelId="{7C2600C6-461B-4144-A379-E3B3506F2CF3}" type="pres">
      <dgm:prSet presAssocID="{86FD7FD6-D391-4C57-A129-181E50DA2012}" presName="aSpace2" presStyleCnt="0"/>
      <dgm:spPr/>
    </dgm:pt>
    <dgm:pt modelId="{42B6D6DF-CBA3-48B4-B49C-5DADECD33E25}" type="pres">
      <dgm:prSet presAssocID="{FB323C37-285A-481C-ABF7-8294594DCFEB}" presName="childNode" presStyleLbl="node1" presStyleIdx="3" presStyleCnt="11" custScaleY="2000000" custLinFactNeighborY="18378">
        <dgm:presLayoutVars>
          <dgm:bulletEnabled val="1"/>
        </dgm:presLayoutVars>
      </dgm:prSet>
      <dgm:spPr/>
    </dgm:pt>
    <dgm:pt modelId="{E43ABF06-5E01-459A-BA5A-0A2FEC8BE24E}" type="pres">
      <dgm:prSet presAssocID="{FB323C37-285A-481C-ABF7-8294594DCFEB}" presName="aSpace2" presStyleCnt="0"/>
      <dgm:spPr/>
    </dgm:pt>
    <dgm:pt modelId="{976F5D9B-DE2F-41A7-AAFE-0B75FD48CB3B}" type="pres">
      <dgm:prSet presAssocID="{DAAF54D2-BC0B-4997-9D32-FD07E41B0E29}" presName="childNode" presStyleLbl="node1" presStyleIdx="4" presStyleCnt="11" custScaleY="2000000" custLinFactY="260383" custLinFactNeighborY="300000">
        <dgm:presLayoutVars>
          <dgm:bulletEnabled val="1"/>
        </dgm:presLayoutVars>
      </dgm:prSet>
      <dgm:spPr/>
    </dgm:pt>
    <dgm:pt modelId="{8CCE9E30-1365-42EB-9495-041223FBE28C}" type="pres">
      <dgm:prSet presAssocID="{DD309270-7054-4A2F-BD10-31FD0E622CD1}" presName="aSpace" presStyleCnt="0"/>
      <dgm:spPr/>
    </dgm:pt>
    <dgm:pt modelId="{4DF74111-6716-4A03-B630-95075A9BAE7E}" type="pres">
      <dgm:prSet presAssocID="{95B58D79-4115-4937-A576-FA39A35D1CEC}" presName="compNode" presStyleCnt="0"/>
      <dgm:spPr/>
    </dgm:pt>
    <dgm:pt modelId="{F114E7C2-C501-440A-9A8D-37C2222885C2}" type="pres">
      <dgm:prSet presAssocID="{95B58D79-4115-4937-A576-FA39A35D1CEC}" presName="aNode" presStyleLbl="bgShp" presStyleIdx="1" presStyleCnt="4"/>
      <dgm:spPr/>
    </dgm:pt>
    <dgm:pt modelId="{823A76FD-BEA5-439E-9DED-38990651A8F2}" type="pres">
      <dgm:prSet presAssocID="{95B58D79-4115-4937-A576-FA39A35D1CEC}" presName="textNode" presStyleLbl="bgShp" presStyleIdx="1" presStyleCnt="4"/>
      <dgm:spPr/>
    </dgm:pt>
    <dgm:pt modelId="{B7236ECD-8784-4CB2-9A55-E0DA91C78BD0}" type="pres">
      <dgm:prSet presAssocID="{95B58D79-4115-4937-A576-FA39A35D1CEC}" presName="compChildNode" presStyleCnt="0"/>
      <dgm:spPr/>
    </dgm:pt>
    <dgm:pt modelId="{C9FEBE73-6A0A-4CF8-A636-6E7FC15D8E92}" type="pres">
      <dgm:prSet presAssocID="{95B58D79-4115-4937-A576-FA39A35D1CEC}" presName="theInnerList" presStyleCnt="0"/>
      <dgm:spPr/>
    </dgm:pt>
    <dgm:pt modelId="{61821F95-2157-4117-9D6C-BB650811C31F}" type="pres">
      <dgm:prSet presAssocID="{5608F599-1127-4085-A3BD-7A32626E5C13}" presName="childNode" presStyleLbl="node1" presStyleIdx="5" presStyleCnt="11" custScaleY="24786" custLinFactY="-20313" custLinFactNeighborY="-100000">
        <dgm:presLayoutVars>
          <dgm:bulletEnabled val="1"/>
        </dgm:presLayoutVars>
      </dgm:prSet>
      <dgm:spPr/>
    </dgm:pt>
    <dgm:pt modelId="{ECDE13A7-AF3A-40E0-A1A3-32B777DDF4D6}" type="pres">
      <dgm:prSet presAssocID="{5608F599-1127-4085-A3BD-7A32626E5C13}" presName="aSpace2" presStyleCnt="0"/>
      <dgm:spPr/>
    </dgm:pt>
    <dgm:pt modelId="{0F300B66-E216-4710-A9DA-61918B4B1D6C}" type="pres">
      <dgm:prSet presAssocID="{D6AE913A-E07D-4B73-B008-B885EACD2CAA}" presName="childNode" presStyleLbl="node1" presStyleIdx="6" presStyleCnt="11" custScaleY="21453" custLinFactY="-31143" custLinFactNeighborY="-100000">
        <dgm:presLayoutVars>
          <dgm:bulletEnabled val="1"/>
        </dgm:presLayoutVars>
      </dgm:prSet>
      <dgm:spPr/>
    </dgm:pt>
    <dgm:pt modelId="{E1EF839E-3835-45E4-A44E-B2E47E1690B5}" type="pres">
      <dgm:prSet presAssocID="{95B58D79-4115-4937-A576-FA39A35D1CEC}" presName="aSpace" presStyleCnt="0"/>
      <dgm:spPr/>
    </dgm:pt>
    <dgm:pt modelId="{8D9CBCD4-7A1D-4F40-9182-0C48B7728384}" type="pres">
      <dgm:prSet presAssocID="{B673C79B-5D90-4105-8D3B-8A1371CCAD4C}" presName="compNode" presStyleCnt="0"/>
      <dgm:spPr/>
    </dgm:pt>
    <dgm:pt modelId="{D6D9D1F1-7AFB-4D87-A252-0222AD4BCC6B}" type="pres">
      <dgm:prSet presAssocID="{B673C79B-5D90-4105-8D3B-8A1371CCAD4C}" presName="aNode" presStyleLbl="bgShp" presStyleIdx="2" presStyleCnt="4" custLinFactNeighborX="1811"/>
      <dgm:spPr/>
    </dgm:pt>
    <dgm:pt modelId="{5E76ACEA-36C3-4A7C-B3F6-90AEE2CB503F}" type="pres">
      <dgm:prSet presAssocID="{B673C79B-5D90-4105-8D3B-8A1371CCAD4C}" presName="textNode" presStyleLbl="bgShp" presStyleIdx="2" presStyleCnt="4"/>
      <dgm:spPr/>
    </dgm:pt>
    <dgm:pt modelId="{B5236A28-7938-4A77-B8A3-2A6EB16BBF0E}" type="pres">
      <dgm:prSet presAssocID="{B673C79B-5D90-4105-8D3B-8A1371CCAD4C}" presName="compChildNode" presStyleCnt="0"/>
      <dgm:spPr/>
    </dgm:pt>
    <dgm:pt modelId="{C45340A9-C776-4E2B-86D1-13894E7567E7}" type="pres">
      <dgm:prSet presAssocID="{B673C79B-5D90-4105-8D3B-8A1371CCAD4C}" presName="theInnerList" presStyleCnt="0"/>
      <dgm:spPr/>
    </dgm:pt>
    <dgm:pt modelId="{DEBBF990-CE48-4D2B-9775-6C622E19726D}" type="pres">
      <dgm:prSet presAssocID="{B503DCB2-7C7E-48A1-AF7A-0BEE315C6B43}" presName="childNode" presStyleLbl="node1" presStyleIdx="7" presStyleCnt="11" custScaleY="142515" custLinFactY="-38591" custLinFactNeighborY="-100000">
        <dgm:presLayoutVars>
          <dgm:bulletEnabled val="1"/>
        </dgm:presLayoutVars>
      </dgm:prSet>
      <dgm:spPr/>
    </dgm:pt>
    <dgm:pt modelId="{CF51DEB5-5F3C-4C31-A45E-6267C884DCA5}" type="pres">
      <dgm:prSet presAssocID="{B503DCB2-7C7E-48A1-AF7A-0BEE315C6B43}" presName="aSpace2" presStyleCnt="0"/>
      <dgm:spPr/>
    </dgm:pt>
    <dgm:pt modelId="{05F9EA44-3607-4CC9-AE7C-F98ECFE316F1}" type="pres">
      <dgm:prSet presAssocID="{4A21E32C-AF84-476B-B084-B7293936756A}" presName="childNode" presStyleLbl="node1" presStyleIdx="8" presStyleCnt="11" custScaleY="689186" custLinFactNeighborY="-82556">
        <dgm:presLayoutVars>
          <dgm:bulletEnabled val="1"/>
        </dgm:presLayoutVars>
      </dgm:prSet>
      <dgm:spPr/>
    </dgm:pt>
    <dgm:pt modelId="{413837C7-9700-451A-97AA-43DC447F5213}" type="pres">
      <dgm:prSet presAssocID="{B673C79B-5D90-4105-8D3B-8A1371CCAD4C}" presName="aSpace" presStyleCnt="0"/>
      <dgm:spPr/>
    </dgm:pt>
    <dgm:pt modelId="{4CF33E3D-C5B4-4E6F-8E2A-706451F15C3C}" type="pres">
      <dgm:prSet presAssocID="{919E833B-63DE-484C-8B1D-4531FBADFBB0}" presName="compNode" presStyleCnt="0"/>
      <dgm:spPr/>
    </dgm:pt>
    <dgm:pt modelId="{6299879D-6B74-446C-B021-0369CA4F30EA}" type="pres">
      <dgm:prSet presAssocID="{919E833B-63DE-484C-8B1D-4531FBADFBB0}" presName="aNode" presStyleLbl="bgShp" presStyleIdx="3" presStyleCnt="4"/>
      <dgm:spPr/>
    </dgm:pt>
    <dgm:pt modelId="{D3BBDBA6-2CAC-448C-A817-07A89F0ABDF5}" type="pres">
      <dgm:prSet presAssocID="{919E833B-63DE-484C-8B1D-4531FBADFBB0}" presName="textNode" presStyleLbl="bgShp" presStyleIdx="3" presStyleCnt="4"/>
      <dgm:spPr/>
    </dgm:pt>
    <dgm:pt modelId="{A97E1D3D-CC17-4E52-8585-9206CDCCF80C}" type="pres">
      <dgm:prSet presAssocID="{919E833B-63DE-484C-8B1D-4531FBADFBB0}" presName="compChildNode" presStyleCnt="0"/>
      <dgm:spPr/>
    </dgm:pt>
    <dgm:pt modelId="{F6C53F71-B3D6-4727-BD19-13E306D86E66}" type="pres">
      <dgm:prSet presAssocID="{919E833B-63DE-484C-8B1D-4531FBADFBB0}" presName="theInnerList" presStyleCnt="0"/>
      <dgm:spPr/>
    </dgm:pt>
    <dgm:pt modelId="{D0F4CB21-0D6C-42F0-B06F-D35C5212FA41}" type="pres">
      <dgm:prSet presAssocID="{B13DD396-7CBF-4EA3-896A-9E4C5089A6A4}" presName="childNode" presStyleLbl="node1" presStyleIdx="9" presStyleCnt="11" custScaleY="26791" custLinFactY="5882" custLinFactNeighborY="100000">
        <dgm:presLayoutVars>
          <dgm:bulletEnabled val="1"/>
        </dgm:presLayoutVars>
      </dgm:prSet>
      <dgm:spPr/>
    </dgm:pt>
    <dgm:pt modelId="{302A7D78-D735-412A-BE69-AD574FF735EE}" type="pres">
      <dgm:prSet presAssocID="{B13DD396-7CBF-4EA3-896A-9E4C5089A6A4}" presName="aSpace2" presStyleCnt="0"/>
      <dgm:spPr/>
    </dgm:pt>
    <dgm:pt modelId="{9FEA1D32-0F4E-4A11-AE1B-8BB77370DF79}" type="pres">
      <dgm:prSet presAssocID="{BFDE9C51-982E-4E2E-B15A-3F5740E91290}" presName="childNode" presStyleLbl="node1" presStyleIdx="10" presStyleCnt="11" custScaleY="26791" custLinFactNeighborY="85290">
        <dgm:presLayoutVars>
          <dgm:bulletEnabled val="1"/>
        </dgm:presLayoutVars>
      </dgm:prSet>
      <dgm:spPr/>
    </dgm:pt>
  </dgm:ptLst>
  <dgm:cxnLst>
    <dgm:cxn modelId="{D708B400-16E4-4207-BDCB-7A1F2D07E06D}" srcId="{DD309270-7054-4A2F-BD10-31FD0E622CD1}" destId="{FB323C37-285A-481C-ABF7-8294594DCFEB}" srcOrd="3" destOrd="0" parTransId="{F04B0592-1735-4AA5-9EA0-C2390DCE4416}" sibTransId="{20AEE126-3731-463A-9B53-1DB9FD985859}"/>
    <dgm:cxn modelId="{50BD3B02-A2AE-43EE-868C-280FE9C17762}" srcId="{919E833B-63DE-484C-8B1D-4531FBADFBB0}" destId="{BFDE9C51-982E-4E2E-B15A-3F5740E91290}" srcOrd="1" destOrd="0" parTransId="{94624103-2909-44E5-BB4A-BF01B0188857}" sibTransId="{6BEC77B1-6B77-4776-BBEB-E51E7C0BE820}"/>
    <dgm:cxn modelId="{7E9A3404-9B22-4898-95D2-63E2653FEE4A}" srcId="{11DE8C42-B77E-440B-9765-04975F947050}" destId="{95B58D79-4115-4937-A576-FA39A35D1CEC}" srcOrd="1" destOrd="0" parTransId="{23499A8D-0E31-427F-B16A-4428ECB92EAA}" sibTransId="{E347E534-58C3-4338-99AC-8C2FB1DA2941}"/>
    <dgm:cxn modelId="{8B724712-BBBE-45D8-AF6D-1EE458C35B0A}" srcId="{11DE8C42-B77E-440B-9765-04975F947050}" destId="{DD309270-7054-4A2F-BD10-31FD0E622CD1}" srcOrd="0" destOrd="0" parTransId="{33B0773B-DFEB-4F71-83EA-E14541531A65}" sibTransId="{8A35E47C-95E5-430C-8204-29C4AB2DC4EE}"/>
    <dgm:cxn modelId="{8CFA6C1F-7FE5-4529-827A-C3AEE03601DF}" srcId="{DD309270-7054-4A2F-BD10-31FD0E622CD1}" destId="{9EB5BC9B-6A96-4BEA-A607-721009FF3466}" srcOrd="0" destOrd="0" parTransId="{90FCEE73-1D18-4655-97AA-FC74E32F4E6A}" sibTransId="{6B9F3BAC-E82E-4400-9E47-E9902BB706EE}"/>
    <dgm:cxn modelId="{7D1DAC1F-F505-4A5C-A5DB-359CCA0FB668}" type="presOf" srcId="{5608F599-1127-4085-A3BD-7A32626E5C13}" destId="{61821F95-2157-4117-9D6C-BB650811C31F}" srcOrd="0" destOrd="0" presId="urn:microsoft.com/office/officeart/2005/8/layout/lProcess2"/>
    <dgm:cxn modelId="{F199AB25-9855-4428-9276-D8A34EBA382C}" type="presOf" srcId="{BFDE9C51-982E-4E2E-B15A-3F5740E91290}" destId="{9FEA1D32-0F4E-4A11-AE1B-8BB77370DF79}" srcOrd="0" destOrd="0" presId="urn:microsoft.com/office/officeart/2005/8/layout/lProcess2"/>
    <dgm:cxn modelId="{F446C62A-1F65-44D0-9ED4-D165CA1A9279}" type="presOf" srcId="{DD309270-7054-4A2F-BD10-31FD0E622CD1}" destId="{5E77BE36-5CDA-49BE-895C-8B9B7A29FCBF}" srcOrd="1" destOrd="0" presId="urn:microsoft.com/office/officeart/2005/8/layout/lProcess2"/>
    <dgm:cxn modelId="{05F4B230-006E-4F3B-8675-0A3ABC8C27FF}" type="presOf" srcId="{4A21E32C-AF84-476B-B084-B7293936756A}" destId="{05F9EA44-3607-4CC9-AE7C-F98ECFE316F1}" srcOrd="0" destOrd="0" presId="urn:microsoft.com/office/officeart/2005/8/layout/lProcess2"/>
    <dgm:cxn modelId="{1745E838-8AC0-4363-B04B-C32D323B6399}" type="presOf" srcId="{B503DCB2-7C7E-48A1-AF7A-0BEE315C6B43}" destId="{DEBBF990-CE48-4D2B-9775-6C622E19726D}" srcOrd="0" destOrd="0" presId="urn:microsoft.com/office/officeart/2005/8/layout/lProcess2"/>
    <dgm:cxn modelId="{5CB69B3D-E7D1-4F1B-B075-9D7B5F47DF25}" type="presOf" srcId="{B13DD396-7CBF-4EA3-896A-9E4C5089A6A4}" destId="{D0F4CB21-0D6C-42F0-B06F-D35C5212FA41}" srcOrd="0" destOrd="0" presId="urn:microsoft.com/office/officeart/2005/8/layout/lProcess2"/>
    <dgm:cxn modelId="{1B69075D-CDAE-49E2-8565-031266C02043}" srcId="{95B58D79-4115-4937-A576-FA39A35D1CEC}" destId="{5608F599-1127-4085-A3BD-7A32626E5C13}" srcOrd="0" destOrd="0" parTransId="{146EDF8B-390D-4A19-A4CC-3D82F498C9B6}" sibTransId="{EF2332F3-2FE8-45F5-B2D7-59802A11DBF1}"/>
    <dgm:cxn modelId="{A16A1E41-5C4A-4A3C-9155-083FEE35C84A}" type="presOf" srcId="{95B58D79-4115-4937-A576-FA39A35D1CEC}" destId="{823A76FD-BEA5-439E-9DED-38990651A8F2}" srcOrd="1" destOrd="0" presId="urn:microsoft.com/office/officeart/2005/8/layout/lProcess2"/>
    <dgm:cxn modelId="{FA391943-08A6-455D-A23D-0D04517EFB05}" srcId="{11DE8C42-B77E-440B-9765-04975F947050}" destId="{B673C79B-5D90-4105-8D3B-8A1371CCAD4C}" srcOrd="2" destOrd="0" parTransId="{8B6FB94C-BC52-45C8-A574-53DB6A10AA05}" sibTransId="{0782E51D-E8CC-4C3C-8C5A-5DBF36A23343}"/>
    <dgm:cxn modelId="{02D65D64-D916-4438-9780-D8A825C428CA}" type="presOf" srcId="{DAAF54D2-BC0B-4997-9D32-FD07E41B0E29}" destId="{976F5D9B-DE2F-41A7-AAFE-0B75FD48CB3B}" srcOrd="0" destOrd="0" presId="urn:microsoft.com/office/officeart/2005/8/layout/lProcess2"/>
    <dgm:cxn modelId="{6A7EC269-8B48-48CC-99A0-A859EF9D109B}" srcId="{B673C79B-5D90-4105-8D3B-8A1371CCAD4C}" destId="{B503DCB2-7C7E-48A1-AF7A-0BEE315C6B43}" srcOrd="0" destOrd="0" parTransId="{9E82679B-CF0A-4A66-8146-DC4F8C4FB7D3}" sibTransId="{34948C4E-06D8-465C-975C-5B636FB94A4B}"/>
    <dgm:cxn modelId="{D164CE6B-EA14-4127-8DF8-7F3169739C68}" type="presOf" srcId="{9EB5BC9B-6A96-4BEA-A607-721009FF3466}" destId="{EFE9763F-B8E9-457F-BCAB-E215CC89F3C8}" srcOrd="0" destOrd="0" presId="urn:microsoft.com/office/officeart/2005/8/layout/lProcess2"/>
    <dgm:cxn modelId="{99FEBE6D-CB14-41BE-8CAF-8AA5874F9DD1}" type="presOf" srcId="{B673C79B-5D90-4105-8D3B-8A1371CCAD4C}" destId="{5E76ACEA-36C3-4A7C-B3F6-90AEE2CB503F}" srcOrd="1" destOrd="0" presId="urn:microsoft.com/office/officeart/2005/8/layout/lProcess2"/>
    <dgm:cxn modelId="{12E57B6E-3A0F-4BB2-927E-1D85B2C25D21}" type="presOf" srcId="{919E833B-63DE-484C-8B1D-4531FBADFBB0}" destId="{6299879D-6B74-446C-B021-0369CA4F30EA}" srcOrd="0" destOrd="0" presId="urn:microsoft.com/office/officeart/2005/8/layout/lProcess2"/>
    <dgm:cxn modelId="{7596D773-6874-4A4A-9538-D2508443D8B5}" type="presOf" srcId="{6D53DA7E-114C-4C24-9CB0-726D761F0212}" destId="{2853A2BC-E687-4D22-AFB8-5EB994BFF99D}" srcOrd="0" destOrd="0" presId="urn:microsoft.com/office/officeart/2005/8/layout/lProcess2"/>
    <dgm:cxn modelId="{A3669257-107B-4D29-BDA2-6B80A0362795}" type="presOf" srcId="{DD309270-7054-4A2F-BD10-31FD0E622CD1}" destId="{59531E43-58AD-40DA-A446-7A8D7C539A9D}" srcOrd="0" destOrd="0" presId="urn:microsoft.com/office/officeart/2005/8/layout/lProcess2"/>
    <dgm:cxn modelId="{75281258-E78E-4709-9D10-CEA3D5DAC8D1}" type="presOf" srcId="{95B58D79-4115-4937-A576-FA39A35D1CEC}" destId="{F114E7C2-C501-440A-9A8D-37C2222885C2}" srcOrd="0" destOrd="0" presId="urn:microsoft.com/office/officeart/2005/8/layout/lProcess2"/>
    <dgm:cxn modelId="{6EBB375A-3EF8-47E2-8FEE-90D9497AD4E5}" type="presOf" srcId="{FB323C37-285A-481C-ABF7-8294594DCFEB}" destId="{42B6D6DF-CBA3-48B4-B49C-5DADECD33E25}" srcOrd="0" destOrd="0" presId="urn:microsoft.com/office/officeart/2005/8/layout/lProcess2"/>
    <dgm:cxn modelId="{F39F0292-8AFB-45CC-BC32-1DF0A9500FD1}" srcId="{11DE8C42-B77E-440B-9765-04975F947050}" destId="{919E833B-63DE-484C-8B1D-4531FBADFBB0}" srcOrd="3" destOrd="0" parTransId="{8F709FA4-6742-47F2-A5EC-292365822ADC}" sibTransId="{08CC5A5F-C4BB-4077-9345-711095CA3A83}"/>
    <dgm:cxn modelId="{A52CFA98-521A-4385-B9C7-EBD7E6374609}" type="presOf" srcId="{11DE8C42-B77E-440B-9765-04975F947050}" destId="{658CFBB9-15A6-4021-A3F1-2718D8EF2535}" srcOrd="0" destOrd="0" presId="urn:microsoft.com/office/officeart/2005/8/layout/lProcess2"/>
    <dgm:cxn modelId="{F5D9179B-3354-4A5C-9D61-C31794E7E59D}" srcId="{DD309270-7054-4A2F-BD10-31FD0E622CD1}" destId="{6D53DA7E-114C-4C24-9CB0-726D761F0212}" srcOrd="1" destOrd="0" parTransId="{BED92047-9C8A-4438-B764-73D6E5DD501E}" sibTransId="{852EDBF4-6BBE-4CCC-8722-745370CBD5DD}"/>
    <dgm:cxn modelId="{6929C9A5-5F65-47CA-A5F6-14DABDD1C78E}" srcId="{95B58D79-4115-4937-A576-FA39A35D1CEC}" destId="{D6AE913A-E07D-4B73-B008-B885EACD2CAA}" srcOrd="1" destOrd="0" parTransId="{7896AED5-E81D-4AB0-B817-D606E07A8E29}" sibTransId="{4B80E600-5619-4498-A4C2-93CDBA52E2BD}"/>
    <dgm:cxn modelId="{98336FAA-D6BF-4199-8646-A09BA08C8EAE}" type="presOf" srcId="{B673C79B-5D90-4105-8D3B-8A1371CCAD4C}" destId="{D6D9D1F1-7AFB-4D87-A252-0222AD4BCC6B}" srcOrd="0" destOrd="0" presId="urn:microsoft.com/office/officeart/2005/8/layout/lProcess2"/>
    <dgm:cxn modelId="{529474AF-6130-43DD-9E6D-281C5E53E46D}" type="presOf" srcId="{D6AE913A-E07D-4B73-B008-B885EACD2CAA}" destId="{0F300B66-E216-4710-A9DA-61918B4B1D6C}" srcOrd="0" destOrd="0" presId="urn:microsoft.com/office/officeart/2005/8/layout/lProcess2"/>
    <dgm:cxn modelId="{93C70AC9-F5CD-4D33-81B2-851140D35E46}" srcId="{919E833B-63DE-484C-8B1D-4531FBADFBB0}" destId="{B13DD396-7CBF-4EA3-896A-9E4C5089A6A4}" srcOrd="0" destOrd="0" parTransId="{689C8034-D8C9-4C86-919C-17463EA205A1}" sibTransId="{DB7A29E8-ED1C-4062-90F2-360DFBEF9628}"/>
    <dgm:cxn modelId="{21ACAFCB-2C15-4699-9C5C-597559E5ACAB}" srcId="{DD309270-7054-4A2F-BD10-31FD0E622CD1}" destId="{DAAF54D2-BC0B-4997-9D32-FD07E41B0E29}" srcOrd="4" destOrd="0" parTransId="{033E2C8C-2E68-49F8-A1E6-0267DF983124}" sibTransId="{7854901D-2FDA-4F41-B8BE-F066E2CBB609}"/>
    <dgm:cxn modelId="{4EC624D0-40DD-441E-9A83-A2FC5B28A4BC}" type="presOf" srcId="{86FD7FD6-D391-4C57-A129-181E50DA2012}" destId="{53E31B4B-BCCA-492D-9F92-59D0AA070F87}" srcOrd="0" destOrd="0" presId="urn:microsoft.com/office/officeart/2005/8/layout/lProcess2"/>
    <dgm:cxn modelId="{D365A1D1-08C1-431A-9680-449273BFDAE1}" srcId="{DD309270-7054-4A2F-BD10-31FD0E622CD1}" destId="{86FD7FD6-D391-4C57-A129-181E50DA2012}" srcOrd="2" destOrd="0" parTransId="{B3F0E917-ECBC-4E62-BC9C-EA4B46AAA223}" sibTransId="{C7A204BC-F855-4084-826D-0BB6551C9C52}"/>
    <dgm:cxn modelId="{F7A181E1-2A56-49CF-998F-C1D55BCA5979}" type="presOf" srcId="{919E833B-63DE-484C-8B1D-4531FBADFBB0}" destId="{D3BBDBA6-2CAC-448C-A817-07A89F0ABDF5}" srcOrd="1" destOrd="0" presId="urn:microsoft.com/office/officeart/2005/8/layout/lProcess2"/>
    <dgm:cxn modelId="{A81461F3-7630-4135-8037-EC554CA955CC}" srcId="{B673C79B-5D90-4105-8D3B-8A1371CCAD4C}" destId="{4A21E32C-AF84-476B-B084-B7293936756A}" srcOrd="1" destOrd="0" parTransId="{C7A34AB5-4574-44C3-93B9-DF36C3A73981}" sibTransId="{C0551691-24B6-4555-95CC-8E7534CB3E68}"/>
    <dgm:cxn modelId="{62F077EE-CC0E-426E-93B2-D82FFFAA009D}" type="presParOf" srcId="{658CFBB9-15A6-4021-A3F1-2718D8EF2535}" destId="{899E6863-342C-44C2-87FD-626598C80E0E}" srcOrd="0" destOrd="0" presId="urn:microsoft.com/office/officeart/2005/8/layout/lProcess2"/>
    <dgm:cxn modelId="{D418561B-615F-4F80-8177-EB08745FD9BA}" type="presParOf" srcId="{899E6863-342C-44C2-87FD-626598C80E0E}" destId="{59531E43-58AD-40DA-A446-7A8D7C539A9D}" srcOrd="0" destOrd="0" presId="urn:microsoft.com/office/officeart/2005/8/layout/lProcess2"/>
    <dgm:cxn modelId="{3E215A6A-1B1D-4724-A9AA-76101BF476AC}" type="presParOf" srcId="{899E6863-342C-44C2-87FD-626598C80E0E}" destId="{5E77BE36-5CDA-49BE-895C-8B9B7A29FCBF}" srcOrd="1" destOrd="0" presId="urn:microsoft.com/office/officeart/2005/8/layout/lProcess2"/>
    <dgm:cxn modelId="{5C1DA73F-BB06-464C-A55F-5B8E9E9B0BE8}" type="presParOf" srcId="{899E6863-342C-44C2-87FD-626598C80E0E}" destId="{3B8DD875-8A7D-4CC5-AB34-0DA63D726CCF}" srcOrd="2" destOrd="0" presId="urn:microsoft.com/office/officeart/2005/8/layout/lProcess2"/>
    <dgm:cxn modelId="{32BFE5C3-E86E-477A-9560-ED361E0A2727}" type="presParOf" srcId="{3B8DD875-8A7D-4CC5-AB34-0DA63D726CCF}" destId="{F8A74D0F-862E-4EB3-9D74-48AD53903217}" srcOrd="0" destOrd="0" presId="urn:microsoft.com/office/officeart/2005/8/layout/lProcess2"/>
    <dgm:cxn modelId="{AE6C1B6B-B8A2-4B05-847D-AFC06609D005}" type="presParOf" srcId="{F8A74D0F-862E-4EB3-9D74-48AD53903217}" destId="{EFE9763F-B8E9-457F-BCAB-E215CC89F3C8}" srcOrd="0" destOrd="0" presId="urn:microsoft.com/office/officeart/2005/8/layout/lProcess2"/>
    <dgm:cxn modelId="{69549F44-1E93-4196-99F6-73F5CF73EFD9}" type="presParOf" srcId="{F8A74D0F-862E-4EB3-9D74-48AD53903217}" destId="{60D2F63A-40BE-402F-B222-B481151A2548}" srcOrd="1" destOrd="0" presId="urn:microsoft.com/office/officeart/2005/8/layout/lProcess2"/>
    <dgm:cxn modelId="{93E14838-B2D9-47C4-86B1-BD5E41232E6F}" type="presParOf" srcId="{F8A74D0F-862E-4EB3-9D74-48AD53903217}" destId="{2853A2BC-E687-4D22-AFB8-5EB994BFF99D}" srcOrd="2" destOrd="0" presId="urn:microsoft.com/office/officeart/2005/8/layout/lProcess2"/>
    <dgm:cxn modelId="{A5FFF668-CCDE-4A49-8E78-EF0CEC7F8FCB}" type="presParOf" srcId="{F8A74D0F-862E-4EB3-9D74-48AD53903217}" destId="{4AE436CB-930C-4F23-AB85-3EDE28E201F8}" srcOrd="3" destOrd="0" presId="urn:microsoft.com/office/officeart/2005/8/layout/lProcess2"/>
    <dgm:cxn modelId="{5A78AEE4-BCF0-43E4-827D-1BF950D79BFD}" type="presParOf" srcId="{F8A74D0F-862E-4EB3-9D74-48AD53903217}" destId="{53E31B4B-BCCA-492D-9F92-59D0AA070F87}" srcOrd="4" destOrd="0" presId="urn:microsoft.com/office/officeart/2005/8/layout/lProcess2"/>
    <dgm:cxn modelId="{F8C887C6-3C6F-4BBA-937D-A4E175914ACD}" type="presParOf" srcId="{F8A74D0F-862E-4EB3-9D74-48AD53903217}" destId="{7C2600C6-461B-4144-A379-E3B3506F2CF3}" srcOrd="5" destOrd="0" presId="urn:microsoft.com/office/officeart/2005/8/layout/lProcess2"/>
    <dgm:cxn modelId="{165B2F5C-31C1-40DA-AC0E-F59DAD40F932}" type="presParOf" srcId="{F8A74D0F-862E-4EB3-9D74-48AD53903217}" destId="{42B6D6DF-CBA3-48B4-B49C-5DADECD33E25}" srcOrd="6" destOrd="0" presId="urn:microsoft.com/office/officeart/2005/8/layout/lProcess2"/>
    <dgm:cxn modelId="{4768CEA3-5DCB-478C-9C88-12F226F2854D}" type="presParOf" srcId="{F8A74D0F-862E-4EB3-9D74-48AD53903217}" destId="{E43ABF06-5E01-459A-BA5A-0A2FEC8BE24E}" srcOrd="7" destOrd="0" presId="urn:microsoft.com/office/officeart/2005/8/layout/lProcess2"/>
    <dgm:cxn modelId="{77D540A7-FBBE-48D9-AF3A-F3232ACB024C}" type="presParOf" srcId="{F8A74D0F-862E-4EB3-9D74-48AD53903217}" destId="{976F5D9B-DE2F-41A7-AAFE-0B75FD48CB3B}" srcOrd="8" destOrd="0" presId="urn:microsoft.com/office/officeart/2005/8/layout/lProcess2"/>
    <dgm:cxn modelId="{129FE9F9-031C-4085-A603-B22D028281B1}" type="presParOf" srcId="{658CFBB9-15A6-4021-A3F1-2718D8EF2535}" destId="{8CCE9E30-1365-42EB-9495-041223FBE28C}" srcOrd="1" destOrd="0" presId="urn:microsoft.com/office/officeart/2005/8/layout/lProcess2"/>
    <dgm:cxn modelId="{FD2863D5-4BA4-4CFC-BAE1-63471B31AA5C}" type="presParOf" srcId="{658CFBB9-15A6-4021-A3F1-2718D8EF2535}" destId="{4DF74111-6716-4A03-B630-95075A9BAE7E}" srcOrd="2" destOrd="0" presId="urn:microsoft.com/office/officeart/2005/8/layout/lProcess2"/>
    <dgm:cxn modelId="{7731F129-410D-4B52-A896-AB0221DA034E}" type="presParOf" srcId="{4DF74111-6716-4A03-B630-95075A9BAE7E}" destId="{F114E7C2-C501-440A-9A8D-37C2222885C2}" srcOrd="0" destOrd="0" presId="urn:microsoft.com/office/officeart/2005/8/layout/lProcess2"/>
    <dgm:cxn modelId="{9F3400F9-F162-484F-9D37-79342E2E8A86}" type="presParOf" srcId="{4DF74111-6716-4A03-B630-95075A9BAE7E}" destId="{823A76FD-BEA5-439E-9DED-38990651A8F2}" srcOrd="1" destOrd="0" presId="urn:microsoft.com/office/officeart/2005/8/layout/lProcess2"/>
    <dgm:cxn modelId="{BD6D765E-F585-451F-B118-C7DC2F814BE3}" type="presParOf" srcId="{4DF74111-6716-4A03-B630-95075A9BAE7E}" destId="{B7236ECD-8784-4CB2-9A55-E0DA91C78BD0}" srcOrd="2" destOrd="0" presId="urn:microsoft.com/office/officeart/2005/8/layout/lProcess2"/>
    <dgm:cxn modelId="{BD8D571C-CF36-4B3E-AD84-93A0D969442F}" type="presParOf" srcId="{B7236ECD-8784-4CB2-9A55-E0DA91C78BD0}" destId="{C9FEBE73-6A0A-4CF8-A636-6E7FC15D8E92}" srcOrd="0" destOrd="0" presId="urn:microsoft.com/office/officeart/2005/8/layout/lProcess2"/>
    <dgm:cxn modelId="{4EFF8032-39AD-4EC5-9AB4-4CE20A8262E2}" type="presParOf" srcId="{C9FEBE73-6A0A-4CF8-A636-6E7FC15D8E92}" destId="{61821F95-2157-4117-9D6C-BB650811C31F}" srcOrd="0" destOrd="0" presId="urn:microsoft.com/office/officeart/2005/8/layout/lProcess2"/>
    <dgm:cxn modelId="{BEAFEBB3-09F1-4981-96BB-412E39EF87DE}" type="presParOf" srcId="{C9FEBE73-6A0A-4CF8-A636-6E7FC15D8E92}" destId="{ECDE13A7-AF3A-40E0-A1A3-32B777DDF4D6}" srcOrd="1" destOrd="0" presId="urn:microsoft.com/office/officeart/2005/8/layout/lProcess2"/>
    <dgm:cxn modelId="{8D884D4C-101D-4B13-B237-A0F9841EF202}" type="presParOf" srcId="{C9FEBE73-6A0A-4CF8-A636-6E7FC15D8E92}" destId="{0F300B66-E216-4710-A9DA-61918B4B1D6C}" srcOrd="2" destOrd="0" presId="urn:microsoft.com/office/officeart/2005/8/layout/lProcess2"/>
    <dgm:cxn modelId="{63B5FCF0-B525-46FB-ABE4-9D6852ED31E7}" type="presParOf" srcId="{658CFBB9-15A6-4021-A3F1-2718D8EF2535}" destId="{E1EF839E-3835-45E4-A44E-B2E47E1690B5}" srcOrd="3" destOrd="0" presId="urn:microsoft.com/office/officeart/2005/8/layout/lProcess2"/>
    <dgm:cxn modelId="{2EC564A4-662C-4349-8090-42694F10FB46}" type="presParOf" srcId="{658CFBB9-15A6-4021-A3F1-2718D8EF2535}" destId="{8D9CBCD4-7A1D-4F40-9182-0C48B7728384}" srcOrd="4" destOrd="0" presId="urn:microsoft.com/office/officeart/2005/8/layout/lProcess2"/>
    <dgm:cxn modelId="{8200FB0F-CA97-4290-A04C-249A6217B2F3}" type="presParOf" srcId="{8D9CBCD4-7A1D-4F40-9182-0C48B7728384}" destId="{D6D9D1F1-7AFB-4D87-A252-0222AD4BCC6B}" srcOrd="0" destOrd="0" presId="urn:microsoft.com/office/officeart/2005/8/layout/lProcess2"/>
    <dgm:cxn modelId="{EA46B166-AFA9-46EC-A158-7FEDB7474A65}" type="presParOf" srcId="{8D9CBCD4-7A1D-4F40-9182-0C48B7728384}" destId="{5E76ACEA-36C3-4A7C-B3F6-90AEE2CB503F}" srcOrd="1" destOrd="0" presId="urn:microsoft.com/office/officeart/2005/8/layout/lProcess2"/>
    <dgm:cxn modelId="{48963D33-D67C-4F98-88D3-BABE77C8414D}" type="presParOf" srcId="{8D9CBCD4-7A1D-4F40-9182-0C48B7728384}" destId="{B5236A28-7938-4A77-B8A3-2A6EB16BBF0E}" srcOrd="2" destOrd="0" presId="urn:microsoft.com/office/officeart/2005/8/layout/lProcess2"/>
    <dgm:cxn modelId="{6A551068-A2DC-4816-9296-8611E45E1C76}" type="presParOf" srcId="{B5236A28-7938-4A77-B8A3-2A6EB16BBF0E}" destId="{C45340A9-C776-4E2B-86D1-13894E7567E7}" srcOrd="0" destOrd="0" presId="urn:microsoft.com/office/officeart/2005/8/layout/lProcess2"/>
    <dgm:cxn modelId="{EE9DFEF1-F3DE-4C02-AD92-5A9691C78AA7}" type="presParOf" srcId="{C45340A9-C776-4E2B-86D1-13894E7567E7}" destId="{DEBBF990-CE48-4D2B-9775-6C622E19726D}" srcOrd="0" destOrd="0" presId="urn:microsoft.com/office/officeart/2005/8/layout/lProcess2"/>
    <dgm:cxn modelId="{62CA00B3-E552-481A-B984-7E49A514BCCB}" type="presParOf" srcId="{C45340A9-C776-4E2B-86D1-13894E7567E7}" destId="{CF51DEB5-5F3C-4C31-A45E-6267C884DCA5}" srcOrd="1" destOrd="0" presId="urn:microsoft.com/office/officeart/2005/8/layout/lProcess2"/>
    <dgm:cxn modelId="{ACA7B1D2-762D-4205-A09A-2EFA103F12D2}" type="presParOf" srcId="{C45340A9-C776-4E2B-86D1-13894E7567E7}" destId="{05F9EA44-3607-4CC9-AE7C-F98ECFE316F1}" srcOrd="2" destOrd="0" presId="urn:microsoft.com/office/officeart/2005/8/layout/lProcess2"/>
    <dgm:cxn modelId="{75BC5C0E-EE47-41B3-8BCE-E1B653C3515B}" type="presParOf" srcId="{658CFBB9-15A6-4021-A3F1-2718D8EF2535}" destId="{413837C7-9700-451A-97AA-43DC447F5213}" srcOrd="5" destOrd="0" presId="urn:microsoft.com/office/officeart/2005/8/layout/lProcess2"/>
    <dgm:cxn modelId="{1BC977BB-ADF7-47E8-8914-9F1CDD6C6887}" type="presParOf" srcId="{658CFBB9-15A6-4021-A3F1-2718D8EF2535}" destId="{4CF33E3D-C5B4-4E6F-8E2A-706451F15C3C}" srcOrd="6" destOrd="0" presId="urn:microsoft.com/office/officeart/2005/8/layout/lProcess2"/>
    <dgm:cxn modelId="{355A5BF1-7899-4AED-B990-FF586C01D4EA}" type="presParOf" srcId="{4CF33E3D-C5B4-4E6F-8E2A-706451F15C3C}" destId="{6299879D-6B74-446C-B021-0369CA4F30EA}" srcOrd="0" destOrd="0" presId="urn:microsoft.com/office/officeart/2005/8/layout/lProcess2"/>
    <dgm:cxn modelId="{CDAFB156-E5EA-4B35-B628-ECD99D8DD030}" type="presParOf" srcId="{4CF33E3D-C5B4-4E6F-8E2A-706451F15C3C}" destId="{D3BBDBA6-2CAC-448C-A817-07A89F0ABDF5}" srcOrd="1" destOrd="0" presId="urn:microsoft.com/office/officeart/2005/8/layout/lProcess2"/>
    <dgm:cxn modelId="{2535FD05-9E29-4B4E-BC6E-08A7ECBFB60D}" type="presParOf" srcId="{4CF33E3D-C5B4-4E6F-8E2A-706451F15C3C}" destId="{A97E1D3D-CC17-4E52-8585-9206CDCCF80C}" srcOrd="2" destOrd="0" presId="urn:microsoft.com/office/officeart/2005/8/layout/lProcess2"/>
    <dgm:cxn modelId="{3D7C48BF-C95F-481C-B438-1397287A9010}" type="presParOf" srcId="{A97E1D3D-CC17-4E52-8585-9206CDCCF80C}" destId="{F6C53F71-B3D6-4727-BD19-13E306D86E66}" srcOrd="0" destOrd="0" presId="urn:microsoft.com/office/officeart/2005/8/layout/lProcess2"/>
    <dgm:cxn modelId="{BF9C6CA0-7D71-4E9B-B653-B921F892DF57}" type="presParOf" srcId="{F6C53F71-B3D6-4727-BD19-13E306D86E66}" destId="{D0F4CB21-0D6C-42F0-B06F-D35C5212FA41}" srcOrd="0" destOrd="0" presId="urn:microsoft.com/office/officeart/2005/8/layout/lProcess2"/>
    <dgm:cxn modelId="{589FC8D6-CB8F-49CE-8E2D-C5CD82FD90F3}" type="presParOf" srcId="{F6C53F71-B3D6-4727-BD19-13E306D86E66}" destId="{302A7D78-D735-412A-BE69-AD574FF735EE}" srcOrd="1" destOrd="0" presId="urn:microsoft.com/office/officeart/2005/8/layout/lProcess2"/>
    <dgm:cxn modelId="{DEDABCF8-5299-4121-A753-D1186447CE9C}" type="presParOf" srcId="{F6C53F71-B3D6-4727-BD19-13E306D86E66}" destId="{9FEA1D32-0F4E-4A11-AE1B-8BB77370DF7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573239-A130-45C0-8DD0-D7FF45FFF219}" type="doc">
      <dgm:prSet loTypeId="urn:microsoft.com/office/officeart/2005/8/layout/hierarchy3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8D74738B-B93F-4081-808D-73A5411FC0F7}">
      <dgm:prSet phldrT="[Text]" custT="1"/>
      <dgm:spPr/>
      <dgm:t>
        <a:bodyPr/>
        <a:lstStyle/>
        <a:p>
          <a:r>
            <a:rPr lang="en-US" sz="1600" dirty="0"/>
            <a:t>Business function</a:t>
          </a:r>
        </a:p>
      </dgm:t>
    </dgm:pt>
    <dgm:pt modelId="{793F88F2-3FD7-414F-B08E-B93F286EBD38}" type="parTrans" cxnId="{B000C3A0-3108-4513-8EDA-1FEF88845B17}">
      <dgm:prSet/>
      <dgm:spPr/>
      <dgm:t>
        <a:bodyPr/>
        <a:lstStyle/>
        <a:p>
          <a:endParaRPr lang="en-US"/>
        </a:p>
      </dgm:t>
    </dgm:pt>
    <dgm:pt modelId="{8B5051C5-4C42-4A14-B0EE-B3E1961F643E}" type="sibTrans" cxnId="{B000C3A0-3108-4513-8EDA-1FEF88845B17}">
      <dgm:prSet/>
      <dgm:spPr/>
      <dgm:t>
        <a:bodyPr/>
        <a:lstStyle/>
        <a:p>
          <a:endParaRPr lang="en-US"/>
        </a:p>
      </dgm:t>
    </dgm:pt>
    <dgm:pt modelId="{858A4295-BCA1-4FEA-AAD8-29560DA0A197}">
      <dgm:prSet phldrT="[Text]" custT="1"/>
      <dgm:spPr/>
      <dgm:t>
        <a:bodyPr/>
        <a:lstStyle/>
        <a:p>
          <a:r>
            <a:rPr lang="en-US" sz="1100" dirty="0" err="1"/>
            <a:t>Xxxxx</a:t>
          </a:r>
          <a:endParaRPr lang="en-US" sz="1100" dirty="0"/>
        </a:p>
      </dgm:t>
    </dgm:pt>
    <dgm:pt modelId="{DF34309F-3A84-4EAA-9B86-BD914F980B48}" type="parTrans" cxnId="{43AFF7A8-A982-47A8-85DB-10AB36BD7375}">
      <dgm:prSet/>
      <dgm:spPr/>
      <dgm:t>
        <a:bodyPr/>
        <a:lstStyle/>
        <a:p>
          <a:endParaRPr lang="en-US"/>
        </a:p>
      </dgm:t>
    </dgm:pt>
    <dgm:pt modelId="{6DA418C1-B066-4819-8E55-A7E1C523810A}" type="sibTrans" cxnId="{43AFF7A8-A982-47A8-85DB-10AB36BD7375}">
      <dgm:prSet/>
      <dgm:spPr/>
      <dgm:t>
        <a:bodyPr/>
        <a:lstStyle/>
        <a:p>
          <a:endParaRPr lang="en-US"/>
        </a:p>
      </dgm:t>
    </dgm:pt>
    <dgm:pt modelId="{31EF91D6-8143-4935-B9E2-199A706AC14C}">
      <dgm:prSet phldrT="[Text]" custT="1"/>
      <dgm:spPr/>
      <dgm:t>
        <a:bodyPr/>
        <a:lstStyle/>
        <a:p>
          <a:r>
            <a:rPr lang="en-US" sz="1100" dirty="0" err="1"/>
            <a:t>Xxxxx</a:t>
          </a:r>
          <a:endParaRPr lang="en-US" sz="1100" dirty="0"/>
        </a:p>
      </dgm:t>
    </dgm:pt>
    <dgm:pt modelId="{AD8A6999-478F-4A7E-A5A5-CDE223D137D7}" type="parTrans" cxnId="{7BC1321C-D325-4040-863B-CEE9EA1F0B5D}">
      <dgm:prSet/>
      <dgm:spPr/>
      <dgm:t>
        <a:bodyPr/>
        <a:lstStyle/>
        <a:p>
          <a:endParaRPr lang="en-US"/>
        </a:p>
      </dgm:t>
    </dgm:pt>
    <dgm:pt modelId="{D3560155-B12B-4DAD-9E72-6B1F1E5AD173}" type="sibTrans" cxnId="{7BC1321C-D325-4040-863B-CEE9EA1F0B5D}">
      <dgm:prSet/>
      <dgm:spPr/>
      <dgm:t>
        <a:bodyPr/>
        <a:lstStyle/>
        <a:p>
          <a:endParaRPr lang="en-US"/>
        </a:p>
      </dgm:t>
    </dgm:pt>
    <dgm:pt modelId="{203DCEE6-A92A-496A-8473-2DEB5163E25C}">
      <dgm:prSet phldrT="[Text]" custT="1"/>
      <dgm:spPr/>
      <dgm:t>
        <a:bodyPr/>
        <a:lstStyle/>
        <a:p>
          <a:r>
            <a:rPr lang="en-US" sz="1600" dirty="0"/>
            <a:t>Business function</a:t>
          </a:r>
        </a:p>
      </dgm:t>
    </dgm:pt>
    <dgm:pt modelId="{EC1A4B9A-B2A6-4B90-A0E9-D95402BA7D15}" type="parTrans" cxnId="{5AF5958B-4FF6-4A01-81F1-70371520CA7B}">
      <dgm:prSet/>
      <dgm:spPr/>
      <dgm:t>
        <a:bodyPr/>
        <a:lstStyle/>
        <a:p>
          <a:endParaRPr lang="en-US"/>
        </a:p>
      </dgm:t>
    </dgm:pt>
    <dgm:pt modelId="{85EA30C1-C20D-48AD-84E9-5A3B904887E7}" type="sibTrans" cxnId="{5AF5958B-4FF6-4A01-81F1-70371520CA7B}">
      <dgm:prSet/>
      <dgm:spPr/>
      <dgm:t>
        <a:bodyPr/>
        <a:lstStyle/>
        <a:p>
          <a:endParaRPr lang="en-US"/>
        </a:p>
      </dgm:t>
    </dgm:pt>
    <dgm:pt modelId="{2FF28035-C537-4899-87A2-F12C543CD1B4}">
      <dgm:prSet phldrT="[Text]" custT="1"/>
      <dgm:spPr/>
      <dgm:t>
        <a:bodyPr/>
        <a:lstStyle/>
        <a:p>
          <a:r>
            <a:rPr lang="en-US" sz="1100" dirty="0" err="1"/>
            <a:t>Xxxxx</a:t>
          </a:r>
          <a:endParaRPr lang="en-US" sz="1100" dirty="0"/>
        </a:p>
      </dgm:t>
    </dgm:pt>
    <dgm:pt modelId="{6D73E856-59C5-4643-9454-D393F9C11B37}" type="parTrans" cxnId="{1384400D-105B-4CD2-8430-E67350CBD935}">
      <dgm:prSet/>
      <dgm:spPr/>
      <dgm:t>
        <a:bodyPr/>
        <a:lstStyle/>
        <a:p>
          <a:endParaRPr lang="en-US"/>
        </a:p>
      </dgm:t>
    </dgm:pt>
    <dgm:pt modelId="{813DFFB9-2C88-4CC4-9DC4-9E0E22E5A688}" type="sibTrans" cxnId="{1384400D-105B-4CD2-8430-E67350CBD935}">
      <dgm:prSet/>
      <dgm:spPr/>
      <dgm:t>
        <a:bodyPr/>
        <a:lstStyle/>
        <a:p>
          <a:endParaRPr lang="en-US"/>
        </a:p>
      </dgm:t>
    </dgm:pt>
    <dgm:pt modelId="{D33927B9-8177-4400-BEEA-16624123465C}">
      <dgm:prSet phldrT="[Text]" custT="1"/>
      <dgm:spPr/>
      <dgm:t>
        <a:bodyPr/>
        <a:lstStyle/>
        <a:p>
          <a:r>
            <a:rPr lang="en-US" sz="1100" dirty="0" err="1"/>
            <a:t>Xxxxx</a:t>
          </a:r>
          <a:endParaRPr lang="en-US" sz="1100" dirty="0"/>
        </a:p>
      </dgm:t>
    </dgm:pt>
    <dgm:pt modelId="{EC0BBF7E-AB55-4621-BAD0-01B41C9D9311}" type="sibTrans" cxnId="{B1B633F5-EA5F-4624-9D39-07EED4FFCCDE}">
      <dgm:prSet/>
      <dgm:spPr/>
      <dgm:t>
        <a:bodyPr/>
        <a:lstStyle/>
        <a:p>
          <a:endParaRPr lang="en-US"/>
        </a:p>
      </dgm:t>
    </dgm:pt>
    <dgm:pt modelId="{D26CE694-F7C1-490E-B39D-783BD0EE9349}" type="parTrans" cxnId="{B1B633F5-EA5F-4624-9D39-07EED4FFCCDE}">
      <dgm:prSet/>
      <dgm:spPr/>
      <dgm:t>
        <a:bodyPr/>
        <a:lstStyle/>
        <a:p>
          <a:endParaRPr lang="en-US"/>
        </a:p>
      </dgm:t>
    </dgm:pt>
    <dgm:pt modelId="{56AEB78F-8D17-4613-9DEB-7C89F0312F94}">
      <dgm:prSet phldrT="[Text]" custT="1"/>
      <dgm:spPr/>
      <dgm:t>
        <a:bodyPr/>
        <a:lstStyle/>
        <a:p>
          <a:r>
            <a:rPr lang="en-US" sz="1600" dirty="0"/>
            <a:t>Business function</a:t>
          </a:r>
        </a:p>
      </dgm:t>
    </dgm:pt>
    <dgm:pt modelId="{AFA8D60F-3004-44AF-8725-E2707F5E3034}" type="sibTrans" cxnId="{5052AE25-49AF-4775-B121-B3D196DE7539}">
      <dgm:prSet/>
      <dgm:spPr/>
      <dgm:t>
        <a:bodyPr/>
        <a:lstStyle/>
        <a:p>
          <a:endParaRPr lang="en-US"/>
        </a:p>
      </dgm:t>
    </dgm:pt>
    <dgm:pt modelId="{AA4150EB-11C9-4776-917D-F8DA4BB36F25}" type="parTrans" cxnId="{5052AE25-49AF-4775-B121-B3D196DE7539}">
      <dgm:prSet/>
      <dgm:spPr/>
      <dgm:t>
        <a:bodyPr/>
        <a:lstStyle/>
        <a:p>
          <a:endParaRPr lang="en-US"/>
        </a:p>
      </dgm:t>
    </dgm:pt>
    <dgm:pt modelId="{C1F5F56B-2328-4889-A0FF-BF6DD8415A73}">
      <dgm:prSet phldrT="[Text]" custT="1"/>
      <dgm:spPr/>
      <dgm:t>
        <a:bodyPr/>
        <a:lstStyle/>
        <a:p>
          <a:r>
            <a:rPr lang="en-US" sz="1100" dirty="0" err="1"/>
            <a:t>Xxxxx</a:t>
          </a:r>
          <a:endParaRPr lang="en-US" sz="1100" dirty="0"/>
        </a:p>
      </dgm:t>
    </dgm:pt>
    <dgm:pt modelId="{E3441748-E523-48F5-9395-097D54981692}" type="sibTrans" cxnId="{B179C127-5713-41D1-830D-3B40F83E60AC}">
      <dgm:prSet/>
      <dgm:spPr/>
      <dgm:t>
        <a:bodyPr/>
        <a:lstStyle/>
        <a:p>
          <a:endParaRPr lang="en-US"/>
        </a:p>
      </dgm:t>
    </dgm:pt>
    <dgm:pt modelId="{D58E690B-C71B-4A87-8425-6325F33D7D05}" type="parTrans" cxnId="{B179C127-5713-41D1-830D-3B40F83E60AC}">
      <dgm:prSet/>
      <dgm:spPr/>
      <dgm:t>
        <a:bodyPr/>
        <a:lstStyle/>
        <a:p>
          <a:endParaRPr lang="en-US"/>
        </a:p>
      </dgm:t>
    </dgm:pt>
    <dgm:pt modelId="{2984A789-FC0C-4BBB-9060-356109C4DE36}">
      <dgm:prSet phldrT="[Text]" custT="1"/>
      <dgm:spPr/>
      <dgm:t>
        <a:bodyPr/>
        <a:lstStyle/>
        <a:p>
          <a:r>
            <a:rPr lang="en-US" sz="1100" dirty="0" err="1"/>
            <a:t>Xxxxx</a:t>
          </a:r>
          <a:endParaRPr lang="en-US" sz="1100" dirty="0"/>
        </a:p>
      </dgm:t>
    </dgm:pt>
    <dgm:pt modelId="{452E5F4E-1B2C-4CF3-94FB-29EA1E88CF15}" type="sibTrans" cxnId="{FF148E3A-9CE3-4793-9041-6FF467697498}">
      <dgm:prSet/>
      <dgm:spPr/>
      <dgm:t>
        <a:bodyPr/>
        <a:lstStyle/>
        <a:p>
          <a:endParaRPr lang="en-US"/>
        </a:p>
      </dgm:t>
    </dgm:pt>
    <dgm:pt modelId="{F390DB76-4863-46F2-BFFD-94F58653BDD3}" type="parTrans" cxnId="{FF148E3A-9CE3-4793-9041-6FF467697498}">
      <dgm:prSet/>
      <dgm:spPr/>
      <dgm:t>
        <a:bodyPr/>
        <a:lstStyle/>
        <a:p>
          <a:endParaRPr lang="en-US"/>
        </a:p>
      </dgm:t>
    </dgm:pt>
    <dgm:pt modelId="{CF2B6B11-9E1B-4773-A10F-1151AFDE83AF}" type="pres">
      <dgm:prSet presAssocID="{4E573239-A130-45C0-8DD0-D7FF45FFF21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6DBEA7-886C-4A37-869A-516A5E1F0211}" type="pres">
      <dgm:prSet presAssocID="{8D74738B-B93F-4081-808D-73A5411FC0F7}" presName="root" presStyleCnt="0"/>
      <dgm:spPr/>
    </dgm:pt>
    <dgm:pt modelId="{4AF7C6E6-2833-476E-995D-46C773447482}" type="pres">
      <dgm:prSet presAssocID="{8D74738B-B93F-4081-808D-73A5411FC0F7}" presName="rootComposite" presStyleCnt="0"/>
      <dgm:spPr/>
    </dgm:pt>
    <dgm:pt modelId="{7AA991FB-CC8F-4021-B023-6B3E7A38BDAC}" type="pres">
      <dgm:prSet presAssocID="{8D74738B-B93F-4081-808D-73A5411FC0F7}" presName="rootText" presStyleLbl="node1" presStyleIdx="0" presStyleCnt="3" custLinFactNeighborX="-43" custLinFactNeighborY="-2743"/>
      <dgm:spPr/>
    </dgm:pt>
    <dgm:pt modelId="{638CB9CC-00E7-4C98-B717-9056ECCEF063}" type="pres">
      <dgm:prSet presAssocID="{8D74738B-B93F-4081-808D-73A5411FC0F7}" presName="rootConnector" presStyleLbl="node1" presStyleIdx="0" presStyleCnt="3"/>
      <dgm:spPr/>
    </dgm:pt>
    <dgm:pt modelId="{5BF92F35-9052-4D3B-8326-C773B1614B01}" type="pres">
      <dgm:prSet presAssocID="{8D74738B-B93F-4081-808D-73A5411FC0F7}" presName="childShape" presStyleCnt="0"/>
      <dgm:spPr/>
    </dgm:pt>
    <dgm:pt modelId="{F3B2E94F-5930-4680-9B77-5535B55D9988}" type="pres">
      <dgm:prSet presAssocID="{DF34309F-3A84-4EAA-9B86-BD914F980B48}" presName="Name13" presStyleLbl="parChTrans1D2" presStyleIdx="0" presStyleCnt="6"/>
      <dgm:spPr/>
    </dgm:pt>
    <dgm:pt modelId="{44691EDC-1FB1-4515-A486-F1B5B18A89FE}" type="pres">
      <dgm:prSet presAssocID="{858A4295-BCA1-4FEA-AAD8-29560DA0A197}" presName="childText" presStyleLbl="bgAcc1" presStyleIdx="0" presStyleCnt="6">
        <dgm:presLayoutVars>
          <dgm:bulletEnabled val="1"/>
        </dgm:presLayoutVars>
      </dgm:prSet>
      <dgm:spPr/>
    </dgm:pt>
    <dgm:pt modelId="{C8B488BB-A925-41D6-A558-35524D858D89}" type="pres">
      <dgm:prSet presAssocID="{AD8A6999-478F-4A7E-A5A5-CDE223D137D7}" presName="Name13" presStyleLbl="parChTrans1D2" presStyleIdx="1" presStyleCnt="6"/>
      <dgm:spPr/>
    </dgm:pt>
    <dgm:pt modelId="{0854C368-9221-4B2E-899E-AFFC966E23CC}" type="pres">
      <dgm:prSet presAssocID="{31EF91D6-8143-4935-B9E2-199A706AC14C}" presName="childText" presStyleLbl="bgAcc1" presStyleIdx="1" presStyleCnt="6">
        <dgm:presLayoutVars>
          <dgm:bulletEnabled val="1"/>
        </dgm:presLayoutVars>
      </dgm:prSet>
      <dgm:spPr/>
    </dgm:pt>
    <dgm:pt modelId="{B569FAC6-5788-4662-9CEF-AB15B59BB9A6}" type="pres">
      <dgm:prSet presAssocID="{203DCEE6-A92A-496A-8473-2DEB5163E25C}" presName="root" presStyleCnt="0"/>
      <dgm:spPr/>
    </dgm:pt>
    <dgm:pt modelId="{B465A1F1-C551-44A7-892A-C093D5280BE1}" type="pres">
      <dgm:prSet presAssocID="{203DCEE6-A92A-496A-8473-2DEB5163E25C}" presName="rootComposite" presStyleCnt="0"/>
      <dgm:spPr/>
    </dgm:pt>
    <dgm:pt modelId="{901B987E-6A94-426B-9D47-DD32CF5FDCAD}" type="pres">
      <dgm:prSet presAssocID="{203DCEE6-A92A-496A-8473-2DEB5163E25C}" presName="rootText" presStyleLbl="node1" presStyleIdx="1" presStyleCnt="3"/>
      <dgm:spPr/>
    </dgm:pt>
    <dgm:pt modelId="{E606E977-18CD-404D-912C-ACC589BB6A6E}" type="pres">
      <dgm:prSet presAssocID="{203DCEE6-A92A-496A-8473-2DEB5163E25C}" presName="rootConnector" presStyleLbl="node1" presStyleIdx="1" presStyleCnt="3"/>
      <dgm:spPr/>
    </dgm:pt>
    <dgm:pt modelId="{274ECA63-9A55-43FA-908D-0F3EEA8BB30B}" type="pres">
      <dgm:prSet presAssocID="{203DCEE6-A92A-496A-8473-2DEB5163E25C}" presName="childShape" presStyleCnt="0"/>
      <dgm:spPr/>
    </dgm:pt>
    <dgm:pt modelId="{F6C66235-D7C3-45DE-B7DE-64601129F42F}" type="pres">
      <dgm:prSet presAssocID="{6D73E856-59C5-4643-9454-D393F9C11B37}" presName="Name13" presStyleLbl="parChTrans1D2" presStyleIdx="2" presStyleCnt="6"/>
      <dgm:spPr/>
    </dgm:pt>
    <dgm:pt modelId="{AA4D0944-02B3-436C-8D2F-A2140172BA91}" type="pres">
      <dgm:prSet presAssocID="{2FF28035-C537-4899-87A2-F12C543CD1B4}" presName="childText" presStyleLbl="bgAcc1" presStyleIdx="2" presStyleCnt="6">
        <dgm:presLayoutVars>
          <dgm:bulletEnabled val="1"/>
        </dgm:presLayoutVars>
      </dgm:prSet>
      <dgm:spPr/>
    </dgm:pt>
    <dgm:pt modelId="{95994769-04C9-4F85-A448-4F4F1D838E92}" type="pres">
      <dgm:prSet presAssocID="{D26CE694-F7C1-490E-B39D-783BD0EE9349}" presName="Name13" presStyleLbl="parChTrans1D2" presStyleIdx="3" presStyleCnt="6"/>
      <dgm:spPr/>
    </dgm:pt>
    <dgm:pt modelId="{9577A151-AB83-4D17-BEC8-0890FC3A6D4F}" type="pres">
      <dgm:prSet presAssocID="{D33927B9-8177-4400-BEEA-16624123465C}" presName="childText" presStyleLbl="bgAcc1" presStyleIdx="3" presStyleCnt="6">
        <dgm:presLayoutVars>
          <dgm:bulletEnabled val="1"/>
        </dgm:presLayoutVars>
      </dgm:prSet>
      <dgm:spPr/>
    </dgm:pt>
    <dgm:pt modelId="{7527E62F-1240-4B3B-9DBA-0972571FF7DF}" type="pres">
      <dgm:prSet presAssocID="{56AEB78F-8D17-4613-9DEB-7C89F0312F94}" presName="root" presStyleCnt="0"/>
      <dgm:spPr/>
    </dgm:pt>
    <dgm:pt modelId="{53E524ED-E76E-4327-BA9D-1DF1E1CE48CB}" type="pres">
      <dgm:prSet presAssocID="{56AEB78F-8D17-4613-9DEB-7C89F0312F94}" presName="rootComposite" presStyleCnt="0"/>
      <dgm:spPr/>
    </dgm:pt>
    <dgm:pt modelId="{27DBFC6E-6F25-4A62-A1EC-99FA19A339AC}" type="pres">
      <dgm:prSet presAssocID="{56AEB78F-8D17-4613-9DEB-7C89F0312F94}" presName="rootText" presStyleLbl="node1" presStyleIdx="2" presStyleCnt="3" custLinFactNeighborX="914" custLinFactNeighborY="915"/>
      <dgm:spPr/>
    </dgm:pt>
    <dgm:pt modelId="{EC5DC642-03C7-414E-A731-541F5CF4B224}" type="pres">
      <dgm:prSet presAssocID="{56AEB78F-8D17-4613-9DEB-7C89F0312F94}" presName="rootConnector" presStyleLbl="node1" presStyleIdx="2" presStyleCnt="3"/>
      <dgm:spPr/>
    </dgm:pt>
    <dgm:pt modelId="{60D0A664-7C3B-4781-BF3A-440142BD7060}" type="pres">
      <dgm:prSet presAssocID="{56AEB78F-8D17-4613-9DEB-7C89F0312F94}" presName="childShape" presStyleCnt="0"/>
      <dgm:spPr/>
    </dgm:pt>
    <dgm:pt modelId="{A35A6073-1162-4149-8BD0-F0547BC0D34C}" type="pres">
      <dgm:prSet presAssocID="{D58E690B-C71B-4A87-8425-6325F33D7D05}" presName="Name13" presStyleLbl="parChTrans1D2" presStyleIdx="4" presStyleCnt="6"/>
      <dgm:spPr/>
    </dgm:pt>
    <dgm:pt modelId="{CBF354FA-A0CC-45F5-821C-C97D131B73B9}" type="pres">
      <dgm:prSet presAssocID="{C1F5F56B-2328-4889-A0FF-BF6DD8415A73}" presName="childText" presStyleLbl="bgAcc1" presStyleIdx="4" presStyleCnt="6">
        <dgm:presLayoutVars>
          <dgm:bulletEnabled val="1"/>
        </dgm:presLayoutVars>
      </dgm:prSet>
      <dgm:spPr/>
    </dgm:pt>
    <dgm:pt modelId="{82B6234E-AA03-4BCE-BA88-E4390C82A404}" type="pres">
      <dgm:prSet presAssocID="{F390DB76-4863-46F2-BFFD-94F58653BDD3}" presName="Name13" presStyleLbl="parChTrans1D2" presStyleIdx="5" presStyleCnt="6"/>
      <dgm:spPr/>
    </dgm:pt>
    <dgm:pt modelId="{7FFD6B2D-8343-4EBF-A1CB-4A7AF36E5E76}" type="pres">
      <dgm:prSet presAssocID="{2984A789-FC0C-4BBB-9060-356109C4DE36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F22E9005-9558-4C39-ADF4-1F6F57C6A4BF}" type="presOf" srcId="{C1F5F56B-2328-4889-A0FF-BF6DD8415A73}" destId="{CBF354FA-A0CC-45F5-821C-C97D131B73B9}" srcOrd="0" destOrd="0" presId="urn:microsoft.com/office/officeart/2005/8/layout/hierarchy3"/>
    <dgm:cxn modelId="{1384400D-105B-4CD2-8430-E67350CBD935}" srcId="{203DCEE6-A92A-496A-8473-2DEB5163E25C}" destId="{2FF28035-C537-4899-87A2-F12C543CD1B4}" srcOrd="0" destOrd="0" parTransId="{6D73E856-59C5-4643-9454-D393F9C11B37}" sibTransId="{813DFFB9-2C88-4CC4-9DC4-9E0E22E5A688}"/>
    <dgm:cxn modelId="{E8818E15-1C93-4EE2-BCC0-1716E3827AC1}" type="presOf" srcId="{31EF91D6-8143-4935-B9E2-199A706AC14C}" destId="{0854C368-9221-4B2E-899E-AFFC966E23CC}" srcOrd="0" destOrd="0" presId="urn:microsoft.com/office/officeart/2005/8/layout/hierarchy3"/>
    <dgm:cxn modelId="{9C477116-0462-4CD3-BCE7-D46AF5A29B4E}" type="presOf" srcId="{203DCEE6-A92A-496A-8473-2DEB5163E25C}" destId="{E606E977-18CD-404D-912C-ACC589BB6A6E}" srcOrd="1" destOrd="0" presId="urn:microsoft.com/office/officeart/2005/8/layout/hierarchy3"/>
    <dgm:cxn modelId="{AB6C6D19-3097-42D2-9DEC-A821206DF37F}" type="presOf" srcId="{858A4295-BCA1-4FEA-AAD8-29560DA0A197}" destId="{44691EDC-1FB1-4515-A486-F1B5B18A89FE}" srcOrd="0" destOrd="0" presId="urn:microsoft.com/office/officeart/2005/8/layout/hierarchy3"/>
    <dgm:cxn modelId="{DB4E141C-DA42-4AAD-8961-6A7D378584E8}" type="presOf" srcId="{D26CE694-F7C1-490E-B39D-783BD0EE9349}" destId="{95994769-04C9-4F85-A448-4F4F1D838E92}" srcOrd="0" destOrd="0" presId="urn:microsoft.com/office/officeart/2005/8/layout/hierarchy3"/>
    <dgm:cxn modelId="{7BC1321C-D325-4040-863B-CEE9EA1F0B5D}" srcId="{8D74738B-B93F-4081-808D-73A5411FC0F7}" destId="{31EF91D6-8143-4935-B9E2-199A706AC14C}" srcOrd="1" destOrd="0" parTransId="{AD8A6999-478F-4A7E-A5A5-CDE223D137D7}" sibTransId="{D3560155-B12B-4DAD-9E72-6B1F1E5AD173}"/>
    <dgm:cxn modelId="{5052AE25-49AF-4775-B121-B3D196DE7539}" srcId="{4E573239-A130-45C0-8DD0-D7FF45FFF219}" destId="{56AEB78F-8D17-4613-9DEB-7C89F0312F94}" srcOrd="2" destOrd="0" parTransId="{AA4150EB-11C9-4776-917D-F8DA4BB36F25}" sibTransId="{AFA8D60F-3004-44AF-8725-E2707F5E3034}"/>
    <dgm:cxn modelId="{B179C127-5713-41D1-830D-3B40F83E60AC}" srcId="{56AEB78F-8D17-4613-9DEB-7C89F0312F94}" destId="{C1F5F56B-2328-4889-A0FF-BF6DD8415A73}" srcOrd="0" destOrd="0" parTransId="{D58E690B-C71B-4A87-8425-6325F33D7D05}" sibTransId="{E3441748-E523-48F5-9395-097D54981692}"/>
    <dgm:cxn modelId="{39F6872E-2403-4E57-80A4-E387FD6955A5}" type="presOf" srcId="{D58E690B-C71B-4A87-8425-6325F33D7D05}" destId="{A35A6073-1162-4149-8BD0-F0547BC0D34C}" srcOrd="0" destOrd="0" presId="urn:microsoft.com/office/officeart/2005/8/layout/hierarchy3"/>
    <dgm:cxn modelId="{FF148E3A-9CE3-4793-9041-6FF467697498}" srcId="{56AEB78F-8D17-4613-9DEB-7C89F0312F94}" destId="{2984A789-FC0C-4BBB-9060-356109C4DE36}" srcOrd="1" destOrd="0" parTransId="{F390DB76-4863-46F2-BFFD-94F58653BDD3}" sibTransId="{452E5F4E-1B2C-4CF3-94FB-29EA1E88CF15}"/>
    <dgm:cxn modelId="{3482C45E-5230-4ECB-9C66-38652BC0C48A}" type="presOf" srcId="{F390DB76-4863-46F2-BFFD-94F58653BDD3}" destId="{82B6234E-AA03-4BCE-BA88-E4390C82A404}" srcOrd="0" destOrd="0" presId="urn:microsoft.com/office/officeart/2005/8/layout/hierarchy3"/>
    <dgm:cxn modelId="{6D7F8748-E9A3-463C-903B-A59D5B2F14F7}" type="presOf" srcId="{D33927B9-8177-4400-BEEA-16624123465C}" destId="{9577A151-AB83-4D17-BEC8-0890FC3A6D4F}" srcOrd="0" destOrd="0" presId="urn:microsoft.com/office/officeart/2005/8/layout/hierarchy3"/>
    <dgm:cxn modelId="{F95A026B-628F-4F1A-8350-EDE393B94C04}" type="presOf" srcId="{203DCEE6-A92A-496A-8473-2DEB5163E25C}" destId="{901B987E-6A94-426B-9D47-DD32CF5FDCAD}" srcOrd="0" destOrd="0" presId="urn:microsoft.com/office/officeart/2005/8/layout/hierarchy3"/>
    <dgm:cxn modelId="{CC980E4B-C46D-4EF1-B37F-832E15454237}" type="presOf" srcId="{8D74738B-B93F-4081-808D-73A5411FC0F7}" destId="{638CB9CC-00E7-4C98-B717-9056ECCEF063}" srcOrd="1" destOrd="0" presId="urn:microsoft.com/office/officeart/2005/8/layout/hierarchy3"/>
    <dgm:cxn modelId="{EF83654B-0251-4226-9F18-DDBED6963573}" type="presOf" srcId="{2FF28035-C537-4899-87A2-F12C543CD1B4}" destId="{AA4D0944-02B3-436C-8D2F-A2140172BA91}" srcOrd="0" destOrd="0" presId="urn:microsoft.com/office/officeart/2005/8/layout/hierarchy3"/>
    <dgm:cxn modelId="{5AF5958B-4FF6-4A01-81F1-70371520CA7B}" srcId="{4E573239-A130-45C0-8DD0-D7FF45FFF219}" destId="{203DCEE6-A92A-496A-8473-2DEB5163E25C}" srcOrd="1" destOrd="0" parTransId="{EC1A4B9A-B2A6-4B90-A0E9-D95402BA7D15}" sibTransId="{85EA30C1-C20D-48AD-84E9-5A3B904887E7}"/>
    <dgm:cxn modelId="{22BAF994-3C26-4BED-AD66-9081BF6D3F2F}" type="presOf" srcId="{DF34309F-3A84-4EAA-9B86-BD914F980B48}" destId="{F3B2E94F-5930-4680-9B77-5535B55D9988}" srcOrd="0" destOrd="0" presId="urn:microsoft.com/office/officeart/2005/8/layout/hierarchy3"/>
    <dgm:cxn modelId="{B000C3A0-3108-4513-8EDA-1FEF88845B17}" srcId="{4E573239-A130-45C0-8DD0-D7FF45FFF219}" destId="{8D74738B-B93F-4081-808D-73A5411FC0F7}" srcOrd="0" destOrd="0" parTransId="{793F88F2-3FD7-414F-B08E-B93F286EBD38}" sibTransId="{8B5051C5-4C42-4A14-B0EE-B3E1961F643E}"/>
    <dgm:cxn modelId="{43AFF7A8-A982-47A8-85DB-10AB36BD7375}" srcId="{8D74738B-B93F-4081-808D-73A5411FC0F7}" destId="{858A4295-BCA1-4FEA-AAD8-29560DA0A197}" srcOrd="0" destOrd="0" parTransId="{DF34309F-3A84-4EAA-9B86-BD914F980B48}" sibTransId="{6DA418C1-B066-4819-8E55-A7E1C523810A}"/>
    <dgm:cxn modelId="{F5B089AC-A67F-41DD-A9B5-B69192F673B8}" type="presOf" srcId="{8D74738B-B93F-4081-808D-73A5411FC0F7}" destId="{7AA991FB-CC8F-4021-B023-6B3E7A38BDAC}" srcOrd="0" destOrd="0" presId="urn:microsoft.com/office/officeart/2005/8/layout/hierarchy3"/>
    <dgm:cxn modelId="{DD94B4B1-8260-48FB-975A-1D37D778F22A}" type="presOf" srcId="{56AEB78F-8D17-4613-9DEB-7C89F0312F94}" destId="{27DBFC6E-6F25-4A62-A1EC-99FA19A339AC}" srcOrd="0" destOrd="0" presId="urn:microsoft.com/office/officeart/2005/8/layout/hierarchy3"/>
    <dgm:cxn modelId="{3ADDF3C7-6E12-4B78-B7F8-585323F47F5F}" type="presOf" srcId="{4E573239-A130-45C0-8DD0-D7FF45FFF219}" destId="{CF2B6B11-9E1B-4773-A10F-1151AFDE83AF}" srcOrd="0" destOrd="0" presId="urn:microsoft.com/office/officeart/2005/8/layout/hierarchy3"/>
    <dgm:cxn modelId="{0BCEFBCA-750F-4B92-9C43-2815D07E64C4}" type="presOf" srcId="{56AEB78F-8D17-4613-9DEB-7C89F0312F94}" destId="{EC5DC642-03C7-414E-A731-541F5CF4B224}" srcOrd="1" destOrd="0" presId="urn:microsoft.com/office/officeart/2005/8/layout/hierarchy3"/>
    <dgm:cxn modelId="{384234D6-F1B4-4A58-82FC-D6B1E11079C3}" type="presOf" srcId="{2984A789-FC0C-4BBB-9060-356109C4DE36}" destId="{7FFD6B2D-8343-4EBF-A1CB-4A7AF36E5E76}" srcOrd="0" destOrd="0" presId="urn:microsoft.com/office/officeart/2005/8/layout/hierarchy3"/>
    <dgm:cxn modelId="{7151EFEE-D126-4AF5-8E2B-785621FA5482}" type="presOf" srcId="{AD8A6999-478F-4A7E-A5A5-CDE223D137D7}" destId="{C8B488BB-A925-41D6-A558-35524D858D89}" srcOrd="0" destOrd="0" presId="urn:microsoft.com/office/officeart/2005/8/layout/hierarchy3"/>
    <dgm:cxn modelId="{B1B633F5-EA5F-4624-9D39-07EED4FFCCDE}" srcId="{203DCEE6-A92A-496A-8473-2DEB5163E25C}" destId="{D33927B9-8177-4400-BEEA-16624123465C}" srcOrd="1" destOrd="0" parTransId="{D26CE694-F7C1-490E-B39D-783BD0EE9349}" sibTransId="{EC0BBF7E-AB55-4621-BAD0-01B41C9D9311}"/>
    <dgm:cxn modelId="{D82EF0FE-168A-4BE1-ADF2-91F4E9B210BB}" type="presOf" srcId="{6D73E856-59C5-4643-9454-D393F9C11B37}" destId="{F6C66235-D7C3-45DE-B7DE-64601129F42F}" srcOrd="0" destOrd="0" presId="urn:microsoft.com/office/officeart/2005/8/layout/hierarchy3"/>
    <dgm:cxn modelId="{32354CC0-BC42-47E7-B97B-6749A1D9FC92}" type="presParOf" srcId="{CF2B6B11-9E1B-4773-A10F-1151AFDE83AF}" destId="{266DBEA7-886C-4A37-869A-516A5E1F0211}" srcOrd="0" destOrd="0" presId="urn:microsoft.com/office/officeart/2005/8/layout/hierarchy3"/>
    <dgm:cxn modelId="{A4B99D15-6D62-486E-A0F9-F03D9BEEC39D}" type="presParOf" srcId="{266DBEA7-886C-4A37-869A-516A5E1F0211}" destId="{4AF7C6E6-2833-476E-995D-46C773447482}" srcOrd="0" destOrd="0" presId="urn:microsoft.com/office/officeart/2005/8/layout/hierarchy3"/>
    <dgm:cxn modelId="{F6AD5728-686F-4A37-AF9D-EA8C8AEBBBC2}" type="presParOf" srcId="{4AF7C6E6-2833-476E-995D-46C773447482}" destId="{7AA991FB-CC8F-4021-B023-6B3E7A38BDAC}" srcOrd="0" destOrd="0" presId="urn:microsoft.com/office/officeart/2005/8/layout/hierarchy3"/>
    <dgm:cxn modelId="{79AF5C1C-CB99-4FBB-AA3F-B9FC5240DDAD}" type="presParOf" srcId="{4AF7C6E6-2833-476E-995D-46C773447482}" destId="{638CB9CC-00E7-4C98-B717-9056ECCEF063}" srcOrd="1" destOrd="0" presId="urn:microsoft.com/office/officeart/2005/8/layout/hierarchy3"/>
    <dgm:cxn modelId="{4A6CC36A-94CE-4828-AEF2-E881CD6694CF}" type="presParOf" srcId="{266DBEA7-886C-4A37-869A-516A5E1F0211}" destId="{5BF92F35-9052-4D3B-8326-C773B1614B01}" srcOrd="1" destOrd="0" presId="urn:microsoft.com/office/officeart/2005/8/layout/hierarchy3"/>
    <dgm:cxn modelId="{C5D5A51C-984E-428B-BA39-81D87CF57589}" type="presParOf" srcId="{5BF92F35-9052-4D3B-8326-C773B1614B01}" destId="{F3B2E94F-5930-4680-9B77-5535B55D9988}" srcOrd="0" destOrd="0" presId="urn:microsoft.com/office/officeart/2005/8/layout/hierarchy3"/>
    <dgm:cxn modelId="{97C76562-7C8D-404D-AB85-12672B728DA0}" type="presParOf" srcId="{5BF92F35-9052-4D3B-8326-C773B1614B01}" destId="{44691EDC-1FB1-4515-A486-F1B5B18A89FE}" srcOrd="1" destOrd="0" presId="urn:microsoft.com/office/officeart/2005/8/layout/hierarchy3"/>
    <dgm:cxn modelId="{9AFF12C6-235F-4EAA-9215-369F40CA558F}" type="presParOf" srcId="{5BF92F35-9052-4D3B-8326-C773B1614B01}" destId="{C8B488BB-A925-41D6-A558-35524D858D89}" srcOrd="2" destOrd="0" presId="urn:microsoft.com/office/officeart/2005/8/layout/hierarchy3"/>
    <dgm:cxn modelId="{388EE6B7-41E5-474B-AF66-80DA45892F7A}" type="presParOf" srcId="{5BF92F35-9052-4D3B-8326-C773B1614B01}" destId="{0854C368-9221-4B2E-899E-AFFC966E23CC}" srcOrd="3" destOrd="0" presId="urn:microsoft.com/office/officeart/2005/8/layout/hierarchy3"/>
    <dgm:cxn modelId="{B64FA4AF-BD92-45D7-8BD2-D27DD01E4019}" type="presParOf" srcId="{CF2B6B11-9E1B-4773-A10F-1151AFDE83AF}" destId="{B569FAC6-5788-4662-9CEF-AB15B59BB9A6}" srcOrd="1" destOrd="0" presId="urn:microsoft.com/office/officeart/2005/8/layout/hierarchy3"/>
    <dgm:cxn modelId="{99C52817-F751-4EB1-9968-77851D7F30D8}" type="presParOf" srcId="{B569FAC6-5788-4662-9CEF-AB15B59BB9A6}" destId="{B465A1F1-C551-44A7-892A-C093D5280BE1}" srcOrd="0" destOrd="0" presId="urn:microsoft.com/office/officeart/2005/8/layout/hierarchy3"/>
    <dgm:cxn modelId="{ED5A1A81-8B77-474F-A026-36921EBE5891}" type="presParOf" srcId="{B465A1F1-C551-44A7-892A-C093D5280BE1}" destId="{901B987E-6A94-426B-9D47-DD32CF5FDCAD}" srcOrd="0" destOrd="0" presId="urn:microsoft.com/office/officeart/2005/8/layout/hierarchy3"/>
    <dgm:cxn modelId="{54AB5D80-0C38-43F4-8A31-055E2FF8B207}" type="presParOf" srcId="{B465A1F1-C551-44A7-892A-C093D5280BE1}" destId="{E606E977-18CD-404D-912C-ACC589BB6A6E}" srcOrd="1" destOrd="0" presId="urn:microsoft.com/office/officeart/2005/8/layout/hierarchy3"/>
    <dgm:cxn modelId="{5B1F8130-5E45-4077-AB22-9DFB9BCA555D}" type="presParOf" srcId="{B569FAC6-5788-4662-9CEF-AB15B59BB9A6}" destId="{274ECA63-9A55-43FA-908D-0F3EEA8BB30B}" srcOrd="1" destOrd="0" presId="urn:microsoft.com/office/officeart/2005/8/layout/hierarchy3"/>
    <dgm:cxn modelId="{87D36D3D-278E-4D43-9BE5-0ABDA12827CE}" type="presParOf" srcId="{274ECA63-9A55-43FA-908D-0F3EEA8BB30B}" destId="{F6C66235-D7C3-45DE-B7DE-64601129F42F}" srcOrd="0" destOrd="0" presId="urn:microsoft.com/office/officeart/2005/8/layout/hierarchy3"/>
    <dgm:cxn modelId="{6B200A0A-4EB0-4E53-8E73-573143B54720}" type="presParOf" srcId="{274ECA63-9A55-43FA-908D-0F3EEA8BB30B}" destId="{AA4D0944-02B3-436C-8D2F-A2140172BA91}" srcOrd="1" destOrd="0" presId="urn:microsoft.com/office/officeart/2005/8/layout/hierarchy3"/>
    <dgm:cxn modelId="{BF0CDE5E-DF5F-452D-BE17-589AF154FA64}" type="presParOf" srcId="{274ECA63-9A55-43FA-908D-0F3EEA8BB30B}" destId="{95994769-04C9-4F85-A448-4F4F1D838E92}" srcOrd="2" destOrd="0" presId="urn:microsoft.com/office/officeart/2005/8/layout/hierarchy3"/>
    <dgm:cxn modelId="{2381863E-FF98-45A3-BE87-46883737FA7B}" type="presParOf" srcId="{274ECA63-9A55-43FA-908D-0F3EEA8BB30B}" destId="{9577A151-AB83-4D17-BEC8-0890FC3A6D4F}" srcOrd="3" destOrd="0" presId="urn:microsoft.com/office/officeart/2005/8/layout/hierarchy3"/>
    <dgm:cxn modelId="{BC273E68-7F09-4272-995B-D015AFED7D8A}" type="presParOf" srcId="{CF2B6B11-9E1B-4773-A10F-1151AFDE83AF}" destId="{7527E62F-1240-4B3B-9DBA-0972571FF7DF}" srcOrd="2" destOrd="0" presId="urn:microsoft.com/office/officeart/2005/8/layout/hierarchy3"/>
    <dgm:cxn modelId="{CF8FC0A8-A298-431A-B4D3-19370630260D}" type="presParOf" srcId="{7527E62F-1240-4B3B-9DBA-0972571FF7DF}" destId="{53E524ED-E76E-4327-BA9D-1DF1E1CE48CB}" srcOrd="0" destOrd="0" presId="urn:microsoft.com/office/officeart/2005/8/layout/hierarchy3"/>
    <dgm:cxn modelId="{C57F037E-F774-4BC8-BC1D-62D41F86CA5B}" type="presParOf" srcId="{53E524ED-E76E-4327-BA9D-1DF1E1CE48CB}" destId="{27DBFC6E-6F25-4A62-A1EC-99FA19A339AC}" srcOrd="0" destOrd="0" presId="urn:microsoft.com/office/officeart/2005/8/layout/hierarchy3"/>
    <dgm:cxn modelId="{9762CF33-6F5C-466D-9044-C331D946B376}" type="presParOf" srcId="{53E524ED-E76E-4327-BA9D-1DF1E1CE48CB}" destId="{EC5DC642-03C7-414E-A731-541F5CF4B224}" srcOrd="1" destOrd="0" presId="urn:microsoft.com/office/officeart/2005/8/layout/hierarchy3"/>
    <dgm:cxn modelId="{4F6CE207-5B45-4AB6-8BF1-08DB09211577}" type="presParOf" srcId="{7527E62F-1240-4B3B-9DBA-0972571FF7DF}" destId="{60D0A664-7C3B-4781-BF3A-440142BD7060}" srcOrd="1" destOrd="0" presId="urn:microsoft.com/office/officeart/2005/8/layout/hierarchy3"/>
    <dgm:cxn modelId="{52404EF9-45C8-4D53-A479-7E6C33F2245C}" type="presParOf" srcId="{60D0A664-7C3B-4781-BF3A-440142BD7060}" destId="{A35A6073-1162-4149-8BD0-F0547BC0D34C}" srcOrd="0" destOrd="0" presId="urn:microsoft.com/office/officeart/2005/8/layout/hierarchy3"/>
    <dgm:cxn modelId="{7FD0C83E-66F9-48ED-BF1A-55B88FDEC8C6}" type="presParOf" srcId="{60D0A664-7C3B-4781-BF3A-440142BD7060}" destId="{CBF354FA-A0CC-45F5-821C-C97D131B73B9}" srcOrd="1" destOrd="0" presId="urn:microsoft.com/office/officeart/2005/8/layout/hierarchy3"/>
    <dgm:cxn modelId="{0163B17A-07E5-490C-B232-FE86D37113DE}" type="presParOf" srcId="{60D0A664-7C3B-4781-BF3A-440142BD7060}" destId="{82B6234E-AA03-4BCE-BA88-E4390C82A404}" srcOrd="2" destOrd="0" presId="urn:microsoft.com/office/officeart/2005/8/layout/hierarchy3"/>
    <dgm:cxn modelId="{1A401648-8F26-4F7E-A786-0A28F9F02D8E}" type="presParOf" srcId="{60D0A664-7C3B-4781-BF3A-440142BD7060}" destId="{7FFD6B2D-8343-4EBF-A1CB-4A7AF36E5E7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1DE8C42-B77E-440B-9765-04975F947050}" type="doc">
      <dgm:prSet loTypeId="urn:microsoft.com/office/officeart/2005/8/layout/lProcess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D309270-7054-4A2F-BD10-31FD0E622CD1}">
      <dgm:prSet phldrT="[Text]" custT="1"/>
      <dgm:spPr/>
      <dgm:t>
        <a:bodyPr lIns="0" tIns="365760" rIns="0" bIns="0" anchor="ctr" anchorCtr="0"/>
        <a:lstStyle/>
        <a:p>
          <a:pPr algn="ctr">
            <a:lnSpc>
              <a:spcPct val="100000"/>
            </a:lnSpc>
            <a:spcBef>
              <a:spcPts val="0"/>
            </a:spcBef>
            <a:spcAft>
              <a:spcPts val="0"/>
            </a:spcAft>
          </a:pPr>
          <a:r>
            <a:rPr lang="en-US" sz="1800" dirty="0"/>
            <a:t>Low reporting yield on Non-physical Requirement (&lt;70%)</a:t>
          </a:r>
        </a:p>
      </dgm:t>
    </dgm:pt>
    <dgm:pt modelId="{33B0773B-DFEB-4F71-83EA-E14541531A65}" type="parTrans" cxnId="{8B724712-BBBE-45D8-AF6D-1EE458C35B0A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en-US" sz="1300"/>
        </a:p>
      </dgm:t>
    </dgm:pt>
    <dgm:pt modelId="{8A35E47C-95E5-430C-8204-29C4AB2DC4EE}" type="sibTrans" cxnId="{8B724712-BBBE-45D8-AF6D-1EE458C35B0A}">
      <dgm:prSet/>
      <dgm:spPr/>
      <dgm:t>
        <a:bodyPr/>
        <a:lstStyle/>
        <a:p>
          <a:pPr algn="ctr">
            <a:spcBef>
              <a:spcPts val="0"/>
            </a:spcBef>
            <a:spcAft>
              <a:spcPts val="0"/>
            </a:spcAft>
          </a:pPr>
          <a:endParaRPr lang="en-US" sz="1300"/>
        </a:p>
      </dgm:t>
    </dgm:pt>
    <dgm:pt modelId="{658CFBB9-15A6-4021-A3F1-2718D8EF2535}" type="pres">
      <dgm:prSet presAssocID="{11DE8C42-B77E-440B-9765-04975F947050}" presName="theList" presStyleCnt="0">
        <dgm:presLayoutVars>
          <dgm:dir/>
          <dgm:animLvl val="lvl"/>
          <dgm:resizeHandles val="exact"/>
        </dgm:presLayoutVars>
      </dgm:prSet>
      <dgm:spPr/>
    </dgm:pt>
    <dgm:pt modelId="{899E6863-342C-44C2-87FD-626598C80E0E}" type="pres">
      <dgm:prSet presAssocID="{DD309270-7054-4A2F-BD10-31FD0E622CD1}" presName="compNode" presStyleCnt="0"/>
      <dgm:spPr/>
    </dgm:pt>
    <dgm:pt modelId="{59531E43-58AD-40DA-A446-7A8D7C539A9D}" type="pres">
      <dgm:prSet presAssocID="{DD309270-7054-4A2F-BD10-31FD0E622CD1}" presName="aNode" presStyleLbl="bgShp" presStyleIdx="0" presStyleCnt="1" custLinFactNeighborX="49" custLinFactNeighborY="-1640"/>
      <dgm:spPr/>
    </dgm:pt>
    <dgm:pt modelId="{5E77BE36-5CDA-49BE-895C-8B9B7A29FCBF}" type="pres">
      <dgm:prSet presAssocID="{DD309270-7054-4A2F-BD10-31FD0E622CD1}" presName="textNode" presStyleLbl="bgShp" presStyleIdx="0" presStyleCnt="1"/>
      <dgm:spPr/>
    </dgm:pt>
    <dgm:pt modelId="{3B8DD875-8A7D-4CC5-AB34-0DA63D726CCF}" type="pres">
      <dgm:prSet presAssocID="{DD309270-7054-4A2F-BD10-31FD0E622CD1}" presName="compChildNode" presStyleCnt="0"/>
      <dgm:spPr/>
    </dgm:pt>
    <dgm:pt modelId="{F8A74D0F-862E-4EB3-9D74-48AD53903217}" type="pres">
      <dgm:prSet presAssocID="{DD309270-7054-4A2F-BD10-31FD0E622CD1}" presName="theInnerList" presStyleCnt="0"/>
      <dgm:spPr/>
    </dgm:pt>
  </dgm:ptLst>
  <dgm:cxnLst>
    <dgm:cxn modelId="{8B724712-BBBE-45D8-AF6D-1EE458C35B0A}" srcId="{11DE8C42-B77E-440B-9765-04975F947050}" destId="{DD309270-7054-4A2F-BD10-31FD0E622CD1}" srcOrd="0" destOrd="0" parTransId="{33B0773B-DFEB-4F71-83EA-E14541531A65}" sibTransId="{8A35E47C-95E5-430C-8204-29C4AB2DC4EE}"/>
    <dgm:cxn modelId="{F446C62A-1F65-44D0-9ED4-D165CA1A9279}" type="presOf" srcId="{DD309270-7054-4A2F-BD10-31FD0E622CD1}" destId="{5E77BE36-5CDA-49BE-895C-8B9B7A29FCBF}" srcOrd="1" destOrd="0" presId="urn:microsoft.com/office/officeart/2005/8/layout/lProcess2"/>
    <dgm:cxn modelId="{A3669257-107B-4D29-BDA2-6B80A0362795}" type="presOf" srcId="{DD309270-7054-4A2F-BD10-31FD0E622CD1}" destId="{59531E43-58AD-40DA-A446-7A8D7C539A9D}" srcOrd="0" destOrd="0" presId="urn:microsoft.com/office/officeart/2005/8/layout/lProcess2"/>
    <dgm:cxn modelId="{A52CFA98-521A-4385-B9C7-EBD7E6374609}" type="presOf" srcId="{11DE8C42-B77E-440B-9765-04975F947050}" destId="{658CFBB9-15A6-4021-A3F1-2718D8EF2535}" srcOrd="0" destOrd="0" presId="urn:microsoft.com/office/officeart/2005/8/layout/lProcess2"/>
    <dgm:cxn modelId="{62F077EE-CC0E-426E-93B2-D82FFFAA009D}" type="presParOf" srcId="{658CFBB9-15A6-4021-A3F1-2718D8EF2535}" destId="{899E6863-342C-44C2-87FD-626598C80E0E}" srcOrd="0" destOrd="0" presId="urn:microsoft.com/office/officeart/2005/8/layout/lProcess2"/>
    <dgm:cxn modelId="{D418561B-615F-4F80-8177-EB08745FD9BA}" type="presParOf" srcId="{899E6863-342C-44C2-87FD-626598C80E0E}" destId="{59531E43-58AD-40DA-A446-7A8D7C539A9D}" srcOrd="0" destOrd="0" presId="urn:microsoft.com/office/officeart/2005/8/layout/lProcess2"/>
    <dgm:cxn modelId="{3E215A6A-1B1D-4724-A9AA-76101BF476AC}" type="presParOf" srcId="{899E6863-342C-44C2-87FD-626598C80E0E}" destId="{5E77BE36-5CDA-49BE-895C-8B9B7A29FCBF}" srcOrd="1" destOrd="0" presId="urn:microsoft.com/office/officeart/2005/8/layout/lProcess2"/>
    <dgm:cxn modelId="{5C1DA73F-BB06-464C-A55F-5B8E9E9B0BE8}" type="presParOf" srcId="{899E6863-342C-44C2-87FD-626598C80E0E}" destId="{3B8DD875-8A7D-4CC5-AB34-0DA63D726CCF}" srcOrd="2" destOrd="0" presId="urn:microsoft.com/office/officeart/2005/8/layout/lProcess2"/>
    <dgm:cxn modelId="{32BFE5C3-E86E-477A-9560-ED361E0A2727}" type="presParOf" srcId="{3B8DD875-8A7D-4CC5-AB34-0DA63D726CCF}" destId="{F8A74D0F-862E-4EB3-9D74-48AD53903217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82E4FEF-7835-478A-9E02-BE7C1FC8A3B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E08349-9106-45AB-B97D-38B1164403D7}">
      <dgm:prSet phldrT="[Text]" phldr="1" custT="1"/>
      <dgm:spPr>
        <a:solidFill>
          <a:srgbClr val="CBDFF3"/>
        </a:solidFill>
      </dgm:spPr>
      <dgm:t>
        <a:bodyPr/>
        <a:lstStyle/>
        <a:p>
          <a:endParaRPr lang="en-US" sz="2000"/>
        </a:p>
      </dgm:t>
    </dgm:pt>
    <dgm:pt modelId="{B2B99897-E3A8-41BC-856E-51216C6202F9}" type="parTrans" cxnId="{8A72DF69-ACE4-4721-9DC7-FB2AFDC64417}">
      <dgm:prSet/>
      <dgm:spPr/>
      <dgm:t>
        <a:bodyPr/>
        <a:lstStyle/>
        <a:p>
          <a:endParaRPr lang="en-US" sz="600"/>
        </a:p>
      </dgm:t>
    </dgm:pt>
    <dgm:pt modelId="{D581E88C-E21A-4975-84FC-6B548AF896BD}" type="sibTrans" cxnId="{8A72DF69-ACE4-4721-9DC7-FB2AFDC64417}">
      <dgm:prSet/>
      <dgm:spPr/>
      <dgm:t>
        <a:bodyPr/>
        <a:lstStyle/>
        <a:p>
          <a:endParaRPr lang="en-US" sz="600"/>
        </a:p>
      </dgm:t>
    </dgm:pt>
    <dgm:pt modelId="{B19D25B2-C7C1-4DEA-BA55-E5433A691F99}">
      <dgm:prSet phldrT="[Text]" phldr="1" custT="1"/>
      <dgm:spPr>
        <a:solidFill>
          <a:srgbClr val="CBDFF3"/>
        </a:solidFill>
      </dgm:spPr>
      <dgm:t>
        <a:bodyPr/>
        <a:lstStyle/>
        <a:p>
          <a:endParaRPr lang="en-US" sz="2000"/>
        </a:p>
      </dgm:t>
    </dgm:pt>
    <dgm:pt modelId="{7DDDBAA4-328E-4527-BC30-7A54EA49BDC8}" type="parTrans" cxnId="{784A53BF-0C16-4216-B927-9FF3E2133175}">
      <dgm:prSet/>
      <dgm:spPr/>
      <dgm:t>
        <a:bodyPr/>
        <a:lstStyle/>
        <a:p>
          <a:endParaRPr lang="en-US" sz="600"/>
        </a:p>
      </dgm:t>
    </dgm:pt>
    <dgm:pt modelId="{22FC296B-A731-4A76-B238-47988E90AAF9}" type="sibTrans" cxnId="{784A53BF-0C16-4216-B927-9FF3E2133175}">
      <dgm:prSet/>
      <dgm:spPr/>
      <dgm:t>
        <a:bodyPr/>
        <a:lstStyle/>
        <a:p>
          <a:endParaRPr lang="en-US" sz="600"/>
        </a:p>
      </dgm:t>
    </dgm:pt>
    <dgm:pt modelId="{FA184708-8EA4-41DD-8453-EFE7E2BC0257}">
      <dgm:prSet phldrT="[Text]" phldr="1" custT="1"/>
      <dgm:spPr>
        <a:solidFill>
          <a:srgbClr val="CBDFF3"/>
        </a:solidFill>
      </dgm:spPr>
      <dgm:t>
        <a:bodyPr/>
        <a:lstStyle/>
        <a:p>
          <a:endParaRPr lang="en-US" sz="2000"/>
        </a:p>
      </dgm:t>
    </dgm:pt>
    <dgm:pt modelId="{4602F707-EA55-408D-B8AF-AAF7F382A040}" type="parTrans" cxnId="{E728501D-7787-485A-876E-4EA1502EABBC}">
      <dgm:prSet/>
      <dgm:spPr/>
      <dgm:t>
        <a:bodyPr/>
        <a:lstStyle/>
        <a:p>
          <a:endParaRPr lang="en-US" sz="600"/>
        </a:p>
      </dgm:t>
    </dgm:pt>
    <dgm:pt modelId="{32347800-7AE5-4866-975E-CD6F8D1111D7}" type="sibTrans" cxnId="{E728501D-7787-485A-876E-4EA1502EABBC}">
      <dgm:prSet/>
      <dgm:spPr/>
      <dgm:t>
        <a:bodyPr/>
        <a:lstStyle/>
        <a:p>
          <a:endParaRPr lang="en-US" sz="600"/>
        </a:p>
      </dgm:t>
    </dgm:pt>
    <dgm:pt modelId="{1F8D9194-5003-41D7-887B-0472C43136A9}">
      <dgm:prSet phldrT="[Text]" phldr="1" custT="1"/>
      <dgm:spPr>
        <a:solidFill>
          <a:srgbClr val="CBDFF3"/>
        </a:solidFill>
      </dgm:spPr>
      <dgm:t>
        <a:bodyPr/>
        <a:lstStyle/>
        <a:p>
          <a:endParaRPr lang="en-US" sz="2000"/>
        </a:p>
      </dgm:t>
    </dgm:pt>
    <dgm:pt modelId="{E7B56F8B-B21E-4E8C-B337-E0E195BEC183}" type="parTrans" cxnId="{BF1507D1-F37D-4655-A992-ACB36C460384}">
      <dgm:prSet/>
      <dgm:spPr/>
      <dgm:t>
        <a:bodyPr/>
        <a:lstStyle/>
        <a:p>
          <a:endParaRPr lang="en-US" sz="600"/>
        </a:p>
      </dgm:t>
    </dgm:pt>
    <dgm:pt modelId="{B33C76D6-2926-4FD6-B24D-EEA22764AFA0}" type="sibTrans" cxnId="{BF1507D1-F37D-4655-A992-ACB36C460384}">
      <dgm:prSet/>
      <dgm:spPr/>
      <dgm:t>
        <a:bodyPr/>
        <a:lstStyle/>
        <a:p>
          <a:endParaRPr lang="en-US" sz="600"/>
        </a:p>
      </dgm:t>
    </dgm:pt>
    <dgm:pt modelId="{A7C87F54-2345-48FB-9016-D50354CD48C5}" type="pres">
      <dgm:prSet presAssocID="{282E4FEF-7835-478A-9E02-BE7C1FC8A3B1}" presName="diagram" presStyleCnt="0">
        <dgm:presLayoutVars>
          <dgm:dir/>
          <dgm:resizeHandles val="exact"/>
        </dgm:presLayoutVars>
      </dgm:prSet>
      <dgm:spPr/>
    </dgm:pt>
    <dgm:pt modelId="{DE9449F8-3135-416A-A8EE-76F685B3700D}" type="pres">
      <dgm:prSet presAssocID="{A5E08349-9106-45AB-B97D-38B1164403D7}" presName="node" presStyleLbl="node1" presStyleIdx="0" presStyleCnt="4">
        <dgm:presLayoutVars>
          <dgm:bulletEnabled val="1"/>
        </dgm:presLayoutVars>
      </dgm:prSet>
      <dgm:spPr/>
    </dgm:pt>
    <dgm:pt modelId="{78B9670A-3B86-4F52-91AA-214E76EB0F19}" type="pres">
      <dgm:prSet presAssocID="{D581E88C-E21A-4975-84FC-6B548AF896BD}" presName="sibTrans" presStyleCnt="0"/>
      <dgm:spPr/>
    </dgm:pt>
    <dgm:pt modelId="{4488B423-53E0-4227-8EB4-49FFDCFED151}" type="pres">
      <dgm:prSet presAssocID="{B19D25B2-C7C1-4DEA-BA55-E5433A691F99}" presName="node" presStyleLbl="node1" presStyleIdx="1" presStyleCnt="4">
        <dgm:presLayoutVars>
          <dgm:bulletEnabled val="1"/>
        </dgm:presLayoutVars>
      </dgm:prSet>
      <dgm:spPr/>
    </dgm:pt>
    <dgm:pt modelId="{28F95E67-8624-43E5-AC06-565BD4694757}" type="pres">
      <dgm:prSet presAssocID="{22FC296B-A731-4A76-B238-47988E90AAF9}" presName="sibTrans" presStyleCnt="0"/>
      <dgm:spPr/>
    </dgm:pt>
    <dgm:pt modelId="{B894F434-9431-4BDB-903F-F83D986B2B3D}" type="pres">
      <dgm:prSet presAssocID="{FA184708-8EA4-41DD-8453-EFE7E2BC0257}" presName="node" presStyleLbl="node1" presStyleIdx="2" presStyleCnt="4">
        <dgm:presLayoutVars>
          <dgm:bulletEnabled val="1"/>
        </dgm:presLayoutVars>
      </dgm:prSet>
      <dgm:spPr/>
    </dgm:pt>
    <dgm:pt modelId="{EB6BCA07-0ED5-4EFB-A016-E134264E5D3A}" type="pres">
      <dgm:prSet presAssocID="{32347800-7AE5-4866-975E-CD6F8D1111D7}" presName="sibTrans" presStyleCnt="0"/>
      <dgm:spPr/>
    </dgm:pt>
    <dgm:pt modelId="{6020576B-D752-4BEA-A3E9-76E87242A6A9}" type="pres">
      <dgm:prSet presAssocID="{1F8D9194-5003-41D7-887B-0472C43136A9}" presName="node" presStyleLbl="node1" presStyleIdx="3" presStyleCnt="4">
        <dgm:presLayoutVars>
          <dgm:bulletEnabled val="1"/>
        </dgm:presLayoutVars>
      </dgm:prSet>
      <dgm:spPr/>
    </dgm:pt>
  </dgm:ptLst>
  <dgm:cxnLst>
    <dgm:cxn modelId="{E728501D-7787-485A-876E-4EA1502EABBC}" srcId="{282E4FEF-7835-478A-9E02-BE7C1FC8A3B1}" destId="{FA184708-8EA4-41DD-8453-EFE7E2BC0257}" srcOrd="2" destOrd="0" parTransId="{4602F707-EA55-408D-B8AF-AAF7F382A040}" sibTransId="{32347800-7AE5-4866-975E-CD6F8D1111D7}"/>
    <dgm:cxn modelId="{E1EDE621-DBE3-49E1-966E-69D1AD776511}" type="presOf" srcId="{1F8D9194-5003-41D7-887B-0472C43136A9}" destId="{6020576B-D752-4BEA-A3E9-76E87242A6A9}" srcOrd="0" destOrd="0" presId="urn:microsoft.com/office/officeart/2005/8/layout/default"/>
    <dgm:cxn modelId="{49F3BC31-768A-40FB-9224-D73CA63EC46D}" type="presOf" srcId="{282E4FEF-7835-478A-9E02-BE7C1FC8A3B1}" destId="{A7C87F54-2345-48FB-9016-D50354CD48C5}" srcOrd="0" destOrd="0" presId="urn:microsoft.com/office/officeart/2005/8/layout/default"/>
    <dgm:cxn modelId="{8A72DF69-ACE4-4721-9DC7-FB2AFDC64417}" srcId="{282E4FEF-7835-478A-9E02-BE7C1FC8A3B1}" destId="{A5E08349-9106-45AB-B97D-38B1164403D7}" srcOrd="0" destOrd="0" parTransId="{B2B99897-E3A8-41BC-856E-51216C6202F9}" sibTransId="{D581E88C-E21A-4975-84FC-6B548AF896BD}"/>
    <dgm:cxn modelId="{80BE628D-C740-4FFC-94AA-538FBFE7134C}" type="presOf" srcId="{FA184708-8EA4-41DD-8453-EFE7E2BC0257}" destId="{B894F434-9431-4BDB-903F-F83D986B2B3D}" srcOrd="0" destOrd="0" presId="urn:microsoft.com/office/officeart/2005/8/layout/default"/>
    <dgm:cxn modelId="{55E7E6AC-C75C-43A0-8D3F-88CF1395DAA9}" type="presOf" srcId="{A5E08349-9106-45AB-B97D-38B1164403D7}" destId="{DE9449F8-3135-416A-A8EE-76F685B3700D}" srcOrd="0" destOrd="0" presId="urn:microsoft.com/office/officeart/2005/8/layout/default"/>
    <dgm:cxn modelId="{784A53BF-0C16-4216-B927-9FF3E2133175}" srcId="{282E4FEF-7835-478A-9E02-BE7C1FC8A3B1}" destId="{B19D25B2-C7C1-4DEA-BA55-E5433A691F99}" srcOrd="1" destOrd="0" parTransId="{7DDDBAA4-328E-4527-BC30-7A54EA49BDC8}" sibTransId="{22FC296B-A731-4A76-B238-47988E90AAF9}"/>
    <dgm:cxn modelId="{E5F9A5CC-594E-46C4-ADEA-BC61DDF57F3E}" type="presOf" srcId="{B19D25B2-C7C1-4DEA-BA55-E5433A691F99}" destId="{4488B423-53E0-4227-8EB4-49FFDCFED151}" srcOrd="0" destOrd="0" presId="urn:microsoft.com/office/officeart/2005/8/layout/default"/>
    <dgm:cxn modelId="{BF1507D1-F37D-4655-A992-ACB36C460384}" srcId="{282E4FEF-7835-478A-9E02-BE7C1FC8A3B1}" destId="{1F8D9194-5003-41D7-887B-0472C43136A9}" srcOrd="3" destOrd="0" parTransId="{E7B56F8B-B21E-4E8C-B337-E0E195BEC183}" sibTransId="{B33C76D6-2926-4FD6-B24D-EEA22764AFA0}"/>
    <dgm:cxn modelId="{EF4D66F9-9588-43E0-ABF2-5BE9E1185EDF}" type="presParOf" srcId="{A7C87F54-2345-48FB-9016-D50354CD48C5}" destId="{DE9449F8-3135-416A-A8EE-76F685B3700D}" srcOrd="0" destOrd="0" presId="urn:microsoft.com/office/officeart/2005/8/layout/default"/>
    <dgm:cxn modelId="{4B380BF2-C756-4667-B57A-DC8A0DD33804}" type="presParOf" srcId="{A7C87F54-2345-48FB-9016-D50354CD48C5}" destId="{78B9670A-3B86-4F52-91AA-214E76EB0F19}" srcOrd="1" destOrd="0" presId="urn:microsoft.com/office/officeart/2005/8/layout/default"/>
    <dgm:cxn modelId="{03CD1E36-BD6D-45B2-B693-F7C94D4F7D8B}" type="presParOf" srcId="{A7C87F54-2345-48FB-9016-D50354CD48C5}" destId="{4488B423-53E0-4227-8EB4-49FFDCFED151}" srcOrd="2" destOrd="0" presId="urn:microsoft.com/office/officeart/2005/8/layout/default"/>
    <dgm:cxn modelId="{048F14A1-0C84-47A6-8674-FCB409CDC062}" type="presParOf" srcId="{A7C87F54-2345-48FB-9016-D50354CD48C5}" destId="{28F95E67-8624-43E5-AC06-565BD4694757}" srcOrd="3" destOrd="0" presId="urn:microsoft.com/office/officeart/2005/8/layout/default"/>
    <dgm:cxn modelId="{8AC4AC3C-073C-4817-A565-5E7983771BFB}" type="presParOf" srcId="{A7C87F54-2345-48FB-9016-D50354CD48C5}" destId="{B894F434-9431-4BDB-903F-F83D986B2B3D}" srcOrd="4" destOrd="0" presId="urn:microsoft.com/office/officeart/2005/8/layout/default"/>
    <dgm:cxn modelId="{B5CF74C9-73C8-4CAB-A966-BADB7D068265}" type="presParOf" srcId="{A7C87F54-2345-48FB-9016-D50354CD48C5}" destId="{EB6BCA07-0ED5-4EFB-A016-E134264E5D3A}" srcOrd="5" destOrd="0" presId="urn:microsoft.com/office/officeart/2005/8/layout/default"/>
    <dgm:cxn modelId="{AEDB0A6E-0241-42D9-A7B0-21A89704E6C6}" type="presParOf" srcId="{A7C87F54-2345-48FB-9016-D50354CD48C5}" destId="{6020576B-D752-4BEA-A3E9-76E87242A6A9}" srcOrd="6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8985FF0-8504-4F7A-BE48-8E4E737B821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DC6C8A61-946D-4750-8345-C00AE4D0DB6D}" type="pres">
      <dgm:prSet presAssocID="{E8985FF0-8504-4F7A-BE48-8E4E737B8218}" presName="Name0" presStyleCnt="0">
        <dgm:presLayoutVars>
          <dgm:dir/>
          <dgm:resizeHandles val="exact"/>
        </dgm:presLayoutVars>
      </dgm:prSet>
      <dgm:spPr/>
    </dgm:pt>
    <dgm:pt modelId="{5CFF8B98-9521-42B7-BB74-34D6CC9FB90B}" type="pres">
      <dgm:prSet presAssocID="{E8985FF0-8504-4F7A-BE48-8E4E737B8218}" presName="arrow" presStyleLbl="bgShp" presStyleIdx="0" presStyleCnt="1" custScaleY="55705"/>
      <dgm:spPr>
        <a:solidFill>
          <a:schemeClr val="bg1">
            <a:lumMod val="85000"/>
          </a:schemeClr>
        </a:solidFill>
      </dgm:spPr>
    </dgm:pt>
    <dgm:pt modelId="{F880A7E8-45FA-421D-87C1-96053E9853FB}" type="pres">
      <dgm:prSet presAssocID="{E8985FF0-8504-4F7A-BE48-8E4E737B8218}" presName="points" presStyleCnt="0"/>
      <dgm:spPr/>
    </dgm:pt>
  </dgm:ptLst>
  <dgm:cxnLst>
    <dgm:cxn modelId="{FEF39E76-8B17-4AAB-8F1F-8DE8345B08A1}" type="presOf" srcId="{E8985FF0-8504-4F7A-BE48-8E4E737B8218}" destId="{DC6C8A61-946D-4750-8345-C00AE4D0DB6D}" srcOrd="0" destOrd="0" presId="urn:microsoft.com/office/officeart/2005/8/layout/hProcess11"/>
    <dgm:cxn modelId="{50DC6A78-6BCA-4F77-8BB1-959525A907B8}" type="presParOf" srcId="{DC6C8A61-946D-4750-8345-C00AE4D0DB6D}" destId="{5CFF8B98-9521-42B7-BB74-34D6CC9FB90B}" srcOrd="0" destOrd="0" presId="urn:microsoft.com/office/officeart/2005/8/layout/hProcess11"/>
    <dgm:cxn modelId="{482EDD44-CA3D-477B-9C8A-CC0A10BD7941}" type="presParOf" srcId="{DC6C8A61-946D-4750-8345-C00AE4D0DB6D}" destId="{F880A7E8-45FA-421D-87C1-96053E9853FB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8985FF0-8504-4F7A-BE48-8E4E737B821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DC6C8A61-946D-4750-8345-C00AE4D0DB6D}" type="pres">
      <dgm:prSet presAssocID="{E8985FF0-8504-4F7A-BE48-8E4E737B8218}" presName="Name0" presStyleCnt="0">
        <dgm:presLayoutVars>
          <dgm:dir/>
          <dgm:resizeHandles val="exact"/>
        </dgm:presLayoutVars>
      </dgm:prSet>
      <dgm:spPr/>
    </dgm:pt>
    <dgm:pt modelId="{5CFF8B98-9521-42B7-BB74-34D6CC9FB90B}" type="pres">
      <dgm:prSet presAssocID="{E8985FF0-8504-4F7A-BE48-8E4E737B8218}" presName="arrow" presStyleLbl="bgShp" presStyleIdx="0" presStyleCnt="1" custAng="16200000" custScaleX="60425" custScaleY="55705" custLinFactNeighborX="27157"/>
      <dgm:spPr>
        <a:solidFill>
          <a:schemeClr val="bg1">
            <a:lumMod val="85000"/>
          </a:schemeClr>
        </a:solidFill>
      </dgm:spPr>
    </dgm:pt>
    <dgm:pt modelId="{F880A7E8-45FA-421D-87C1-96053E9853FB}" type="pres">
      <dgm:prSet presAssocID="{E8985FF0-8504-4F7A-BE48-8E4E737B8218}" presName="points" presStyleCnt="0"/>
      <dgm:spPr/>
    </dgm:pt>
  </dgm:ptLst>
  <dgm:cxnLst>
    <dgm:cxn modelId="{FEF39E76-8B17-4AAB-8F1F-8DE8345B08A1}" type="presOf" srcId="{E8985FF0-8504-4F7A-BE48-8E4E737B8218}" destId="{DC6C8A61-946D-4750-8345-C00AE4D0DB6D}" srcOrd="0" destOrd="0" presId="urn:microsoft.com/office/officeart/2005/8/layout/hProcess11"/>
    <dgm:cxn modelId="{50DC6A78-6BCA-4F77-8BB1-959525A907B8}" type="presParOf" srcId="{DC6C8A61-946D-4750-8345-C00AE4D0DB6D}" destId="{5CFF8B98-9521-42B7-BB74-34D6CC9FB90B}" srcOrd="0" destOrd="0" presId="urn:microsoft.com/office/officeart/2005/8/layout/hProcess11"/>
    <dgm:cxn modelId="{482EDD44-CA3D-477B-9C8A-CC0A10BD7941}" type="presParOf" srcId="{DC6C8A61-946D-4750-8345-C00AE4D0DB6D}" destId="{F880A7E8-45FA-421D-87C1-96053E9853FB}" srcOrd="1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11DE8C42-B77E-440B-9765-04975F947050}" type="doc">
      <dgm:prSet loTypeId="urn:microsoft.com/office/officeart/2005/8/layout/lProcess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D309270-7054-4A2F-BD10-31FD0E622CD1}">
      <dgm:prSet phldrT="[Text]" custT="1"/>
      <dgm:spPr/>
      <dgm:t>
        <a:bodyPr/>
        <a:lstStyle/>
        <a:p>
          <a:r>
            <a:rPr lang="en-US" sz="1800" dirty="0"/>
            <a:t>Criteria</a:t>
          </a:r>
          <a:endParaRPr lang="en-US" sz="1100" dirty="0"/>
        </a:p>
      </dgm:t>
    </dgm:pt>
    <dgm:pt modelId="{33B0773B-DFEB-4F71-83EA-E14541531A65}" type="parTrans" cxnId="{8B724712-BBBE-45D8-AF6D-1EE458C35B0A}">
      <dgm:prSet/>
      <dgm:spPr/>
      <dgm:t>
        <a:bodyPr/>
        <a:lstStyle/>
        <a:p>
          <a:endParaRPr lang="en-US" sz="1300"/>
        </a:p>
      </dgm:t>
    </dgm:pt>
    <dgm:pt modelId="{8A35E47C-95E5-430C-8204-29C4AB2DC4EE}" type="sibTrans" cxnId="{8B724712-BBBE-45D8-AF6D-1EE458C35B0A}">
      <dgm:prSet/>
      <dgm:spPr/>
      <dgm:t>
        <a:bodyPr/>
        <a:lstStyle/>
        <a:p>
          <a:endParaRPr lang="en-US" sz="1300"/>
        </a:p>
      </dgm:t>
    </dgm:pt>
    <dgm:pt modelId="{95B58D79-4115-4937-A576-FA39A35D1CEC}">
      <dgm:prSet phldrT="[Text]" custT="1"/>
      <dgm:spPr/>
      <dgm:t>
        <a:bodyPr/>
        <a:lstStyle/>
        <a:p>
          <a:r>
            <a:rPr lang="en-US" sz="1800" dirty="0"/>
            <a:t>Test</a:t>
          </a:r>
          <a:endParaRPr lang="en-US" sz="1100" dirty="0"/>
        </a:p>
      </dgm:t>
    </dgm:pt>
    <dgm:pt modelId="{23499A8D-0E31-427F-B16A-4428ECB92EAA}" type="parTrans" cxnId="{7E9A3404-9B22-4898-95D2-63E2653FEE4A}">
      <dgm:prSet/>
      <dgm:spPr/>
      <dgm:t>
        <a:bodyPr/>
        <a:lstStyle/>
        <a:p>
          <a:endParaRPr lang="en-US" sz="1300"/>
        </a:p>
      </dgm:t>
    </dgm:pt>
    <dgm:pt modelId="{E347E534-58C3-4338-99AC-8C2FB1DA2941}" type="sibTrans" cxnId="{7E9A3404-9B22-4898-95D2-63E2653FEE4A}">
      <dgm:prSet/>
      <dgm:spPr/>
      <dgm:t>
        <a:bodyPr/>
        <a:lstStyle/>
        <a:p>
          <a:endParaRPr lang="en-US" sz="1300"/>
        </a:p>
      </dgm:t>
    </dgm:pt>
    <dgm:pt modelId="{B673C79B-5D90-4105-8D3B-8A1371CCAD4C}">
      <dgm:prSet phldrT="[Text]" custT="1"/>
      <dgm:spPr/>
      <dgm:t>
        <a:bodyPr/>
        <a:lstStyle/>
        <a:p>
          <a:r>
            <a:rPr lang="en-US" sz="1800" dirty="0"/>
            <a:t>Decision</a:t>
          </a:r>
          <a:endParaRPr lang="en-US" sz="1100" dirty="0"/>
        </a:p>
      </dgm:t>
    </dgm:pt>
    <dgm:pt modelId="{8B6FB94C-BC52-45C8-A574-53DB6A10AA05}" type="parTrans" cxnId="{FA391943-08A6-455D-A23D-0D04517EFB05}">
      <dgm:prSet/>
      <dgm:spPr/>
      <dgm:t>
        <a:bodyPr/>
        <a:lstStyle/>
        <a:p>
          <a:endParaRPr lang="en-US" sz="1300"/>
        </a:p>
      </dgm:t>
    </dgm:pt>
    <dgm:pt modelId="{0782E51D-E8CC-4C3C-8C5A-5DBF36A23343}" type="sibTrans" cxnId="{FA391943-08A6-455D-A23D-0D04517EFB05}">
      <dgm:prSet/>
      <dgm:spPr/>
      <dgm:t>
        <a:bodyPr/>
        <a:lstStyle/>
        <a:p>
          <a:endParaRPr lang="en-US" sz="1300"/>
        </a:p>
      </dgm:t>
    </dgm:pt>
    <dgm:pt modelId="{9EB5BC9B-6A96-4BEA-A607-721009FF3466}">
      <dgm:prSet custT="1"/>
      <dgm:spPr/>
      <dgm:t>
        <a:bodyPr/>
        <a:lstStyle/>
        <a:p>
          <a:r>
            <a:rPr lang="en-US" sz="1600" dirty="0"/>
            <a:t>Criteria</a:t>
          </a:r>
          <a:r>
            <a:rPr lang="en-US" sz="1100" dirty="0"/>
            <a:t> 1</a:t>
          </a:r>
        </a:p>
      </dgm:t>
    </dgm:pt>
    <dgm:pt modelId="{90FCEE73-1D18-4655-97AA-FC74E32F4E6A}" type="parTrans" cxnId="{8CFA6C1F-7FE5-4529-827A-C3AEE03601DF}">
      <dgm:prSet/>
      <dgm:spPr/>
      <dgm:t>
        <a:bodyPr/>
        <a:lstStyle/>
        <a:p>
          <a:endParaRPr lang="en-US" sz="1300"/>
        </a:p>
      </dgm:t>
    </dgm:pt>
    <dgm:pt modelId="{6B9F3BAC-E82E-4400-9E47-E9902BB706EE}" type="sibTrans" cxnId="{8CFA6C1F-7FE5-4529-827A-C3AEE03601DF}">
      <dgm:prSet/>
      <dgm:spPr/>
      <dgm:t>
        <a:bodyPr/>
        <a:lstStyle/>
        <a:p>
          <a:endParaRPr lang="en-US" sz="1300"/>
        </a:p>
      </dgm:t>
    </dgm:pt>
    <dgm:pt modelId="{86FD7FD6-D391-4C57-A129-181E50DA2012}">
      <dgm:prSet custT="1"/>
      <dgm:spPr/>
      <dgm:t>
        <a:bodyPr/>
        <a:lstStyle/>
        <a:p>
          <a:pPr algn="ctr"/>
          <a:r>
            <a:rPr lang="en-US" sz="1600" dirty="0"/>
            <a:t>Criteria</a:t>
          </a:r>
          <a:r>
            <a:rPr lang="en-US" sz="1100" dirty="0"/>
            <a:t> 2</a:t>
          </a:r>
        </a:p>
      </dgm:t>
    </dgm:pt>
    <dgm:pt modelId="{B3F0E917-ECBC-4E62-BC9C-EA4B46AAA223}" type="parTrans" cxnId="{D365A1D1-08C1-431A-9680-449273BFDAE1}">
      <dgm:prSet/>
      <dgm:spPr/>
      <dgm:t>
        <a:bodyPr/>
        <a:lstStyle/>
        <a:p>
          <a:endParaRPr lang="en-US" sz="1300"/>
        </a:p>
      </dgm:t>
    </dgm:pt>
    <dgm:pt modelId="{C7A204BC-F855-4084-826D-0BB6551C9C52}" type="sibTrans" cxnId="{D365A1D1-08C1-431A-9680-449273BFDAE1}">
      <dgm:prSet/>
      <dgm:spPr/>
      <dgm:t>
        <a:bodyPr/>
        <a:lstStyle/>
        <a:p>
          <a:endParaRPr lang="en-US" sz="1300"/>
        </a:p>
      </dgm:t>
    </dgm:pt>
    <dgm:pt modelId="{4A21E32C-AF84-476B-B084-B7293936756A}">
      <dgm:prSet custT="1"/>
      <dgm:spPr/>
      <dgm:t>
        <a:bodyPr/>
        <a:lstStyle/>
        <a:p>
          <a:r>
            <a:rPr lang="en-US" sz="1600" dirty="0" err="1"/>
            <a:t>Yyy</a:t>
          </a:r>
          <a:endParaRPr lang="en-US" sz="1100" dirty="0"/>
        </a:p>
      </dgm:t>
    </dgm:pt>
    <dgm:pt modelId="{C7A34AB5-4574-44C3-93B9-DF36C3A73981}" type="parTrans" cxnId="{A81461F3-7630-4135-8037-EC554CA955CC}">
      <dgm:prSet/>
      <dgm:spPr/>
      <dgm:t>
        <a:bodyPr/>
        <a:lstStyle/>
        <a:p>
          <a:endParaRPr lang="en-US" sz="1300"/>
        </a:p>
      </dgm:t>
    </dgm:pt>
    <dgm:pt modelId="{C0551691-24B6-4555-95CC-8E7534CB3E68}" type="sibTrans" cxnId="{A81461F3-7630-4135-8037-EC554CA955CC}">
      <dgm:prSet/>
      <dgm:spPr/>
      <dgm:t>
        <a:bodyPr/>
        <a:lstStyle/>
        <a:p>
          <a:endParaRPr lang="en-US" sz="1300"/>
        </a:p>
      </dgm:t>
    </dgm:pt>
    <dgm:pt modelId="{EF079E48-10DD-47E9-8785-BCE711EED242}">
      <dgm:prSet custT="1"/>
      <dgm:spPr/>
      <dgm:t>
        <a:bodyPr/>
        <a:lstStyle/>
        <a:p>
          <a:pPr algn="ctr"/>
          <a:r>
            <a:rPr lang="en-US" sz="1600" dirty="0"/>
            <a:t>Criteria</a:t>
          </a:r>
          <a:r>
            <a:rPr lang="en-US" sz="1100" dirty="0"/>
            <a:t> 3</a:t>
          </a:r>
        </a:p>
      </dgm:t>
    </dgm:pt>
    <dgm:pt modelId="{E86064FA-AD99-4593-A1DC-4B14C31CFF5E}" type="parTrans" cxnId="{5E2D3D45-D526-41C1-BC7E-C1A139CBDE15}">
      <dgm:prSet/>
      <dgm:spPr/>
      <dgm:t>
        <a:bodyPr/>
        <a:lstStyle/>
        <a:p>
          <a:endParaRPr lang="en-US"/>
        </a:p>
      </dgm:t>
    </dgm:pt>
    <dgm:pt modelId="{CEA685D2-D776-4750-B0F9-EEB132ADC836}" type="sibTrans" cxnId="{5E2D3D45-D526-41C1-BC7E-C1A139CBDE15}">
      <dgm:prSet/>
      <dgm:spPr/>
      <dgm:t>
        <a:bodyPr/>
        <a:lstStyle/>
        <a:p>
          <a:endParaRPr lang="en-US"/>
        </a:p>
      </dgm:t>
    </dgm:pt>
    <dgm:pt modelId="{5608F599-1127-4085-A3BD-7A32626E5C13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100" dirty="0"/>
            <a:t>   </a:t>
          </a:r>
          <a:r>
            <a:rPr lang="en-US" sz="1600" dirty="0" err="1"/>
            <a:t>Xxx</a:t>
          </a:r>
          <a:endParaRPr lang="en-US" sz="1100" dirty="0"/>
        </a:p>
      </dgm:t>
    </dgm:pt>
    <dgm:pt modelId="{EF2332F3-2FE8-45F5-B2D7-59802A11DBF1}" type="sibTrans" cxnId="{1B69075D-CDAE-49E2-8565-031266C02043}">
      <dgm:prSet/>
      <dgm:spPr/>
      <dgm:t>
        <a:bodyPr/>
        <a:lstStyle/>
        <a:p>
          <a:endParaRPr lang="en-US" sz="1300"/>
        </a:p>
      </dgm:t>
    </dgm:pt>
    <dgm:pt modelId="{146EDF8B-390D-4A19-A4CC-3D82F498C9B6}" type="parTrans" cxnId="{1B69075D-CDAE-49E2-8565-031266C02043}">
      <dgm:prSet/>
      <dgm:spPr/>
      <dgm:t>
        <a:bodyPr/>
        <a:lstStyle/>
        <a:p>
          <a:endParaRPr lang="en-US" sz="1300"/>
        </a:p>
      </dgm:t>
    </dgm:pt>
    <dgm:pt modelId="{658CFBB9-15A6-4021-A3F1-2718D8EF2535}" type="pres">
      <dgm:prSet presAssocID="{11DE8C42-B77E-440B-9765-04975F947050}" presName="theList" presStyleCnt="0">
        <dgm:presLayoutVars>
          <dgm:dir/>
          <dgm:animLvl val="lvl"/>
          <dgm:resizeHandles val="exact"/>
        </dgm:presLayoutVars>
      </dgm:prSet>
      <dgm:spPr/>
    </dgm:pt>
    <dgm:pt modelId="{899E6863-342C-44C2-87FD-626598C80E0E}" type="pres">
      <dgm:prSet presAssocID="{DD309270-7054-4A2F-BD10-31FD0E622CD1}" presName="compNode" presStyleCnt="0"/>
      <dgm:spPr/>
    </dgm:pt>
    <dgm:pt modelId="{59531E43-58AD-40DA-A446-7A8D7C539A9D}" type="pres">
      <dgm:prSet presAssocID="{DD309270-7054-4A2F-BD10-31FD0E622CD1}" presName="aNode" presStyleLbl="bgShp" presStyleIdx="0" presStyleCnt="3" custLinFactNeighborX="-5614"/>
      <dgm:spPr/>
    </dgm:pt>
    <dgm:pt modelId="{5E77BE36-5CDA-49BE-895C-8B9B7A29FCBF}" type="pres">
      <dgm:prSet presAssocID="{DD309270-7054-4A2F-BD10-31FD0E622CD1}" presName="textNode" presStyleLbl="bgShp" presStyleIdx="0" presStyleCnt="3"/>
      <dgm:spPr/>
    </dgm:pt>
    <dgm:pt modelId="{3B8DD875-8A7D-4CC5-AB34-0DA63D726CCF}" type="pres">
      <dgm:prSet presAssocID="{DD309270-7054-4A2F-BD10-31FD0E622CD1}" presName="compChildNode" presStyleCnt="0"/>
      <dgm:spPr/>
    </dgm:pt>
    <dgm:pt modelId="{F8A74D0F-862E-4EB3-9D74-48AD53903217}" type="pres">
      <dgm:prSet presAssocID="{DD309270-7054-4A2F-BD10-31FD0E622CD1}" presName="theInnerList" presStyleCnt="0"/>
      <dgm:spPr/>
    </dgm:pt>
    <dgm:pt modelId="{EFE9763F-B8E9-457F-BCAB-E215CC89F3C8}" type="pres">
      <dgm:prSet presAssocID="{9EB5BC9B-6A96-4BEA-A607-721009FF3466}" presName="childNode" presStyleLbl="node1" presStyleIdx="0" presStyleCnt="5" custLinFactY="-16774" custLinFactNeighborY="-100000">
        <dgm:presLayoutVars>
          <dgm:bulletEnabled val="1"/>
        </dgm:presLayoutVars>
      </dgm:prSet>
      <dgm:spPr/>
    </dgm:pt>
    <dgm:pt modelId="{60D2F63A-40BE-402F-B222-B481151A2548}" type="pres">
      <dgm:prSet presAssocID="{9EB5BC9B-6A96-4BEA-A607-721009FF3466}" presName="aSpace2" presStyleCnt="0"/>
      <dgm:spPr/>
    </dgm:pt>
    <dgm:pt modelId="{53E31B4B-BCCA-492D-9F92-59D0AA070F87}" type="pres">
      <dgm:prSet presAssocID="{86FD7FD6-D391-4C57-A129-181E50DA2012}" presName="childNode" presStyleLbl="node1" presStyleIdx="1" presStyleCnt="5" custScaleX="98223" custScaleY="146062" custLinFactNeighborY="-99416">
        <dgm:presLayoutVars>
          <dgm:bulletEnabled val="1"/>
        </dgm:presLayoutVars>
      </dgm:prSet>
      <dgm:spPr/>
    </dgm:pt>
    <dgm:pt modelId="{8CFDB41D-6D34-403D-8E05-C204A9B8DCFE}" type="pres">
      <dgm:prSet presAssocID="{86FD7FD6-D391-4C57-A129-181E50DA2012}" presName="aSpace2" presStyleCnt="0"/>
      <dgm:spPr/>
    </dgm:pt>
    <dgm:pt modelId="{013F8E2D-F883-422C-8356-0AD76B8E0A29}" type="pres">
      <dgm:prSet presAssocID="{EF079E48-10DD-47E9-8785-BCE711EED242}" presName="childNode" presStyleLbl="node1" presStyleIdx="2" presStyleCnt="5">
        <dgm:presLayoutVars>
          <dgm:bulletEnabled val="1"/>
        </dgm:presLayoutVars>
      </dgm:prSet>
      <dgm:spPr/>
    </dgm:pt>
    <dgm:pt modelId="{8CCE9E30-1365-42EB-9495-041223FBE28C}" type="pres">
      <dgm:prSet presAssocID="{DD309270-7054-4A2F-BD10-31FD0E622CD1}" presName="aSpace" presStyleCnt="0"/>
      <dgm:spPr/>
    </dgm:pt>
    <dgm:pt modelId="{4DF74111-6716-4A03-B630-95075A9BAE7E}" type="pres">
      <dgm:prSet presAssocID="{95B58D79-4115-4937-A576-FA39A35D1CEC}" presName="compNode" presStyleCnt="0"/>
      <dgm:spPr/>
    </dgm:pt>
    <dgm:pt modelId="{F114E7C2-C501-440A-9A8D-37C2222885C2}" type="pres">
      <dgm:prSet presAssocID="{95B58D79-4115-4937-A576-FA39A35D1CEC}" presName="aNode" presStyleLbl="bgShp" presStyleIdx="1" presStyleCnt="3"/>
      <dgm:spPr/>
    </dgm:pt>
    <dgm:pt modelId="{823A76FD-BEA5-439E-9DED-38990651A8F2}" type="pres">
      <dgm:prSet presAssocID="{95B58D79-4115-4937-A576-FA39A35D1CEC}" presName="textNode" presStyleLbl="bgShp" presStyleIdx="1" presStyleCnt="3"/>
      <dgm:spPr/>
    </dgm:pt>
    <dgm:pt modelId="{B7236ECD-8784-4CB2-9A55-E0DA91C78BD0}" type="pres">
      <dgm:prSet presAssocID="{95B58D79-4115-4937-A576-FA39A35D1CEC}" presName="compChildNode" presStyleCnt="0"/>
      <dgm:spPr/>
    </dgm:pt>
    <dgm:pt modelId="{C9FEBE73-6A0A-4CF8-A636-6E7FC15D8E92}" type="pres">
      <dgm:prSet presAssocID="{95B58D79-4115-4937-A576-FA39A35D1CEC}" presName="theInnerList" presStyleCnt="0"/>
      <dgm:spPr/>
    </dgm:pt>
    <dgm:pt modelId="{61821F95-2157-4117-9D6C-BB650811C31F}" type="pres">
      <dgm:prSet presAssocID="{5608F599-1127-4085-A3BD-7A32626E5C13}" presName="childNode" presStyleLbl="node1" presStyleIdx="3" presStyleCnt="5" custLinFactNeighborY="-12278">
        <dgm:presLayoutVars>
          <dgm:bulletEnabled val="1"/>
        </dgm:presLayoutVars>
      </dgm:prSet>
      <dgm:spPr/>
    </dgm:pt>
    <dgm:pt modelId="{E1EF839E-3835-45E4-A44E-B2E47E1690B5}" type="pres">
      <dgm:prSet presAssocID="{95B58D79-4115-4937-A576-FA39A35D1CEC}" presName="aSpace" presStyleCnt="0"/>
      <dgm:spPr/>
    </dgm:pt>
    <dgm:pt modelId="{8D9CBCD4-7A1D-4F40-9182-0C48B7728384}" type="pres">
      <dgm:prSet presAssocID="{B673C79B-5D90-4105-8D3B-8A1371CCAD4C}" presName="compNode" presStyleCnt="0"/>
      <dgm:spPr/>
    </dgm:pt>
    <dgm:pt modelId="{D6D9D1F1-7AFB-4D87-A252-0222AD4BCC6B}" type="pres">
      <dgm:prSet presAssocID="{B673C79B-5D90-4105-8D3B-8A1371CCAD4C}" presName="aNode" presStyleLbl="bgShp" presStyleIdx="2" presStyleCnt="3" custLinFactNeighborX="1811"/>
      <dgm:spPr/>
    </dgm:pt>
    <dgm:pt modelId="{5E76ACEA-36C3-4A7C-B3F6-90AEE2CB503F}" type="pres">
      <dgm:prSet presAssocID="{B673C79B-5D90-4105-8D3B-8A1371CCAD4C}" presName="textNode" presStyleLbl="bgShp" presStyleIdx="2" presStyleCnt="3"/>
      <dgm:spPr/>
    </dgm:pt>
    <dgm:pt modelId="{B5236A28-7938-4A77-B8A3-2A6EB16BBF0E}" type="pres">
      <dgm:prSet presAssocID="{B673C79B-5D90-4105-8D3B-8A1371CCAD4C}" presName="compChildNode" presStyleCnt="0"/>
      <dgm:spPr/>
    </dgm:pt>
    <dgm:pt modelId="{C45340A9-C776-4E2B-86D1-13894E7567E7}" type="pres">
      <dgm:prSet presAssocID="{B673C79B-5D90-4105-8D3B-8A1371CCAD4C}" presName="theInnerList" presStyleCnt="0"/>
      <dgm:spPr/>
    </dgm:pt>
    <dgm:pt modelId="{05F9EA44-3607-4CC9-AE7C-F98ECFE316F1}" type="pres">
      <dgm:prSet presAssocID="{4A21E32C-AF84-476B-B084-B7293936756A}" presName="childNode" presStyleLbl="node1" presStyleIdx="4" presStyleCnt="5" custLinFactNeighborY="-12278">
        <dgm:presLayoutVars>
          <dgm:bulletEnabled val="1"/>
        </dgm:presLayoutVars>
      </dgm:prSet>
      <dgm:spPr/>
    </dgm:pt>
  </dgm:ptLst>
  <dgm:cxnLst>
    <dgm:cxn modelId="{7E9A3404-9B22-4898-95D2-63E2653FEE4A}" srcId="{11DE8C42-B77E-440B-9765-04975F947050}" destId="{95B58D79-4115-4937-A576-FA39A35D1CEC}" srcOrd="1" destOrd="0" parTransId="{23499A8D-0E31-427F-B16A-4428ECB92EAA}" sibTransId="{E347E534-58C3-4338-99AC-8C2FB1DA2941}"/>
    <dgm:cxn modelId="{8B724712-BBBE-45D8-AF6D-1EE458C35B0A}" srcId="{11DE8C42-B77E-440B-9765-04975F947050}" destId="{DD309270-7054-4A2F-BD10-31FD0E622CD1}" srcOrd="0" destOrd="0" parTransId="{33B0773B-DFEB-4F71-83EA-E14541531A65}" sibTransId="{8A35E47C-95E5-430C-8204-29C4AB2DC4EE}"/>
    <dgm:cxn modelId="{8CFA6C1F-7FE5-4529-827A-C3AEE03601DF}" srcId="{DD309270-7054-4A2F-BD10-31FD0E622CD1}" destId="{9EB5BC9B-6A96-4BEA-A607-721009FF3466}" srcOrd="0" destOrd="0" parTransId="{90FCEE73-1D18-4655-97AA-FC74E32F4E6A}" sibTransId="{6B9F3BAC-E82E-4400-9E47-E9902BB706EE}"/>
    <dgm:cxn modelId="{7D1DAC1F-F505-4A5C-A5DB-359CCA0FB668}" type="presOf" srcId="{5608F599-1127-4085-A3BD-7A32626E5C13}" destId="{61821F95-2157-4117-9D6C-BB650811C31F}" srcOrd="0" destOrd="0" presId="urn:microsoft.com/office/officeart/2005/8/layout/lProcess2"/>
    <dgm:cxn modelId="{F446C62A-1F65-44D0-9ED4-D165CA1A9279}" type="presOf" srcId="{DD309270-7054-4A2F-BD10-31FD0E622CD1}" destId="{5E77BE36-5CDA-49BE-895C-8B9B7A29FCBF}" srcOrd="1" destOrd="0" presId="urn:microsoft.com/office/officeart/2005/8/layout/lProcess2"/>
    <dgm:cxn modelId="{05F4B230-006E-4F3B-8675-0A3ABC8C27FF}" type="presOf" srcId="{4A21E32C-AF84-476B-B084-B7293936756A}" destId="{05F9EA44-3607-4CC9-AE7C-F98ECFE316F1}" srcOrd="0" destOrd="0" presId="urn:microsoft.com/office/officeart/2005/8/layout/lProcess2"/>
    <dgm:cxn modelId="{1B69075D-CDAE-49E2-8565-031266C02043}" srcId="{95B58D79-4115-4937-A576-FA39A35D1CEC}" destId="{5608F599-1127-4085-A3BD-7A32626E5C13}" srcOrd="0" destOrd="0" parTransId="{146EDF8B-390D-4A19-A4CC-3D82F498C9B6}" sibTransId="{EF2332F3-2FE8-45F5-B2D7-59802A11DBF1}"/>
    <dgm:cxn modelId="{A16A1E41-5C4A-4A3C-9155-083FEE35C84A}" type="presOf" srcId="{95B58D79-4115-4937-A576-FA39A35D1CEC}" destId="{823A76FD-BEA5-439E-9DED-38990651A8F2}" srcOrd="1" destOrd="0" presId="urn:microsoft.com/office/officeart/2005/8/layout/lProcess2"/>
    <dgm:cxn modelId="{FA391943-08A6-455D-A23D-0D04517EFB05}" srcId="{11DE8C42-B77E-440B-9765-04975F947050}" destId="{B673C79B-5D90-4105-8D3B-8A1371CCAD4C}" srcOrd="2" destOrd="0" parTransId="{8B6FB94C-BC52-45C8-A574-53DB6A10AA05}" sibTransId="{0782E51D-E8CC-4C3C-8C5A-5DBF36A23343}"/>
    <dgm:cxn modelId="{5E2D3D45-D526-41C1-BC7E-C1A139CBDE15}" srcId="{DD309270-7054-4A2F-BD10-31FD0E622CD1}" destId="{EF079E48-10DD-47E9-8785-BCE711EED242}" srcOrd="2" destOrd="0" parTransId="{E86064FA-AD99-4593-A1DC-4B14C31CFF5E}" sibTransId="{CEA685D2-D776-4750-B0F9-EEB132ADC836}"/>
    <dgm:cxn modelId="{D164CE6B-EA14-4127-8DF8-7F3169739C68}" type="presOf" srcId="{9EB5BC9B-6A96-4BEA-A607-721009FF3466}" destId="{EFE9763F-B8E9-457F-BCAB-E215CC89F3C8}" srcOrd="0" destOrd="0" presId="urn:microsoft.com/office/officeart/2005/8/layout/lProcess2"/>
    <dgm:cxn modelId="{99FEBE6D-CB14-41BE-8CAF-8AA5874F9DD1}" type="presOf" srcId="{B673C79B-5D90-4105-8D3B-8A1371CCAD4C}" destId="{5E76ACEA-36C3-4A7C-B3F6-90AEE2CB503F}" srcOrd="1" destOrd="0" presId="urn:microsoft.com/office/officeart/2005/8/layout/lProcess2"/>
    <dgm:cxn modelId="{A3669257-107B-4D29-BDA2-6B80A0362795}" type="presOf" srcId="{DD309270-7054-4A2F-BD10-31FD0E622CD1}" destId="{59531E43-58AD-40DA-A446-7A8D7C539A9D}" srcOrd="0" destOrd="0" presId="urn:microsoft.com/office/officeart/2005/8/layout/lProcess2"/>
    <dgm:cxn modelId="{75281258-E78E-4709-9D10-CEA3D5DAC8D1}" type="presOf" srcId="{95B58D79-4115-4937-A576-FA39A35D1CEC}" destId="{F114E7C2-C501-440A-9A8D-37C2222885C2}" srcOrd="0" destOrd="0" presId="urn:microsoft.com/office/officeart/2005/8/layout/lProcess2"/>
    <dgm:cxn modelId="{C337727E-CDDA-45B9-907F-684273198A24}" type="presOf" srcId="{EF079E48-10DD-47E9-8785-BCE711EED242}" destId="{013F8E2D-F883-422C-8356-0AD76B8E0A29}" srcOrd="0" destOrd="0" presId="urn:microsoft.com/office/officeart/2005/8/layout/lProcess2"/>
    <dgm:cxn modelId="{A52CFA98-521A-4385-B9C7-EBD7E6374609}" type="presOf" srcId="{11DE8C42-B77E-440B-9765-04975F947050}" destId="{658CFBB9-15A6-4021-A3F1-2718D8EF2535}" srcOrd="0" destOrd="0" presId="urn:microsoft.com/office/officeart/2005/8/layout/lProcess2"/>
    <dgm:cxn modelId="{98336FAA-D6BF-4199-8646-A09BA08C8EAE}" type="presOf" srcId="{B673C79B-5D90-4105-8D3B-8A1371CCAD4C}" destId="{D6D9D1F1-7AFB-4D87-A252-0222AD4BCC6B}" srcOrd="0" destOrd="0" presId="urn:microsoft.com/office/officeart/2005/8/layout/lProcess2"/>
    <dgm:cxn modelId="{4EC624D0-40DD-441E-9A83-A2FC5B28A4BC}" type="presOf" srcId="{86FD7FD6-D391-4C57-A129-181E50DA2012}" destId="{53E31B4B-BCCA-492D-9F92-59D0AA070F87}" srcOrd="0" destOrd="0" presId="urn:microsoft.com/office/officeart/2005/8/layout/lProcess2"/>
    <dgm:cxn modelId="{D365A1D1-08C1-431A-9680-449273BFDAE1}" srcId="{DD309270-7054-4A2F-BD10-31FD0E622CD1}" destId="{86FD7FD6-D391-4C57-A129-181E50DA2012}" srcOrd="1" destOrd="0" parTransId="{B3F0E917-ECBC-4E62-BC9C-EA4B46AAA223}" sibTransId="{C7A204BC-F855-4084-826D-0BB6551C9C52}"/>
    <dgm:cxn modelId="{A81461F3-7630-4135-8037-EC554CA955CC}" srcId="{B673C79B-5D90-4105-8D3B-8A1371CCAD4C}" destId="{4A21E32C-AF84-476B-B084-B7293936756A}" srcOrd="0" destOrd="0" parTransId="{C7A34AB5-4574-44C3-93B9-DF36C3A73981}" sibTransId="{C0551691-24B6-4555-95CC-8E7534CB3E68}"/>
    <dgm:cxn modelId="{62F077EE-CC0E-426E-93B2-D82FFFAA009D}" type="presParOf" srcId="{658CFBB9-15A6-4021-A3F1-2718D8EF2535}" destId="{899E6863-342C-44C2-87FD-626598C80E0E}" srcOrd="0" destOrd="0" presId="urn:microsoft.com/office/officeart/2005/8/layout/lProcess2"/>
    <dgm:cxn modelId="{D418561B-615F-4F80-8177-EB08745FD9BA}" type="presParOf" srcId="{899E6863-342C-44C2-87FD-626598C80E0E}" destId="{59531E43-58AD-40DA-A446-7A8D7C539A9D}" srcOrd="0" destOrd="0" presId="urn:microsoft.com/office/officeart/2005/8/layout/lProcess2"/>
    <dgm:cxn modelId="{3E215A6A-1B1D-4724-A9AA-76101BF476AC}" type="presParOf" srcId="{899E6863-342C-44C2-87FD-626598C80E0E}" destId="{5E77BE36-5CDA-49BE-895C-8B9B7A29FCBF}" srcOrd="1" destOrd="0" presId="urn:microsoft.com/office/officeart/2005/8/layout/lProcess2"/>
    <dgm:cxn modelId="{5C1DA73F-BB06-464C-A55F-5B8E9E9B0BE8}" type="presParOf" srcId="{899E6863-342C-44C2-87FD-626598C80E0E}" destId="{3B8DD875-8A7D-4CC5-AB34-0DA63D726CCF}" srcOrd="2" destOrd="0" presId="urn:microsoft.com/office/officeart/2005/8/layout/lProcess2"/>
    <dgm:cxn modelId="{32BFE5C3-E86E-477A-9560-ED361E0A2727}" type="presParOf" srcId="{3B8DD875-8A7D-4CC5-AB34-0DA63D726CCF}" destId="{F8A74D0F-862E-4EB3-9D74-48AD53903217}" srcOrd="0" destOrd="0" presId="urn:microsoft.com/office/officeart/2005/8/layout/lProcess2"/>
    <dgm:cxn modelId="{AE6C1B6B-B8A2-4B05-847D-AFC06609D005}" type="presParOf" srcId="{F8A74D0F-862E-4EB3-9D74-48AD53903217}" destId="{EFE9763F-B8E9-457F-BCAB-E215CC89F3C8}" srcOrd="0" destOrd="0" presId="urn:microsoft.com/office/officeart/2005/8/layout/lProcess2"/>
    <dgm:cxn modelId="{69549F44-1E93-4196-99F6-73F5CF73EFD9}" type="presParOf" srcId="{F8A74D0F-862E-4EB3-9D74-48AD53903217}" destId="{60D2F63A-40BE-402F-B222-B481151A2548}" srcOrd="1" destOrd="0" presId="urn:microsoft.com/office/officeart/2005/8/layout/lProcess2"/>
    <dgm:cxn modelId="{5A78AEE4-BCF0-43E4-827D-1BF950D79BFD}" type="presParOf" srcId="{F8A74D0F-862E-4EB3-9D74-48AD53903217}" destId="{53E31B4B-BCCA-492D-9F92-59D0AA070F87}" srcOrd="2" destOrd="0" presId="urn:microsoft.com/office/officeart/2005/8/layout/lProcess2"/>
    <dgm:cxn modelId="{4CF56181-5CFA-4387-B2F0-F5B72A334A23}" type="presParOf" srcId="{F8A74D0F-862E-4EB3-9D74-48AD53903217}" destId="{8CFDB41D-6D34-403D-8E05-C204A9B8DCFE}" srcOrd="3" destOrd="0" presId="urn:microsoft.com/office/officeart/2005/8/layout/lProcess2"/>
    <dgm:cxn modelId="{8B0E5A31-4E7D-4E41-AF09-35E9579BAFCD}" type="presParOf" srcId="{F8A74D0F-862E-4EB3-9D74-48AD53903217}" destId="{013F8E2D-F883-422C-8356-0AD76B8E0A29}" srcOrd="4" destOrd="0" presId="urn:microsoft.com/office/officeart/2005/8/layout/lProcess2"/>
    <dgm:cxn modelId="{129FE9F9-031C-4085-A603-B22D028281B1}" type="presParOf" srcId="{658CFBB9-15A6-4021-A3F1-2718D8EF2535}" destId="{8CCE9E30-1365-42EB-9495-041223FBE28C}" srcOrd="1" destOrd="0" presId="urn:microsoft.com/office/officeart/2005/8/layout/lProcess2"/>
    <dgm:cxn modelId="{FD2863D5-4BA4-4CFC-BAE1-63471B31AA5C}" type="presParOf" srcId="{658CFBB9-15A6-4021-A3F1-2718D8EF2535}" destId="{4DF74111-6716-4A03-B630-95075A9BAE7E}" srcOrd="2" destOrd="0" presId="urn:microsoft.com/office/officeart/2005/8/layout/lProcess2"/>
    <dgm:cxn modelId="{7731F129-410D-4B52-A896-AB0221DA034E}" type="presParOf" srcId="{4DF74111-6716-4A03-B630-95075A9BAE7E}" destId="{F114E7C2-C501-440A-9A8D-37C2222885C2}" srcOrd="0" destOrd="0" presId="urn:microsoft.com/office/officeart/2005/8/layout/lProcess2"/>
    <dgm:cxn modelId="{9F3400F9-F162-484F-9D37-79342E2E8A86}" type="presParOf" srcId="{4DF74111-6716-4A03-B630-95075A9BAE7E}" destId="{823A76FD-BEA5-439E-9DED-38990651A8F2}" srcOrd="1" destOrd="0" presId="urn:microsoft.com/office/officeart/2005/8/layout/lProcess2"/>
    <dgm:cxn modelId="{BD6D765E-F585-451F-B118-C7DC2F814BE3}" type="presParOf" srcId="{4DF74111-6716-4A03-B630-95075A9BAE7E}" destId="{B7236ECD-8784-4CB2-9A55-E0DA91C78BD0}" srcOrd="2" destOrd="0" presId="urn:microsoft.com/office/officeart/2005/8/layout/lProcess2"/>
    <dgm:cxn modelId="{BD8D571C-CF36-4B3E-AD84-93A0D969442F}" type="presParOf" srcId="{B7236ECD-8784-4CB2-9A55-E0DA91C78BD0}" destId="{C9FEBE73-6A0A-4CF8-A636-6E7FC15D8E92}" srcOrd="0" destOrd="0" presId="urn:microsoft.com/office/officeart/2005/8/layout/lProcess2"/>
    <dgm:cxn modelId="{4EFF8032-39AD-4EC5-9AB4-4CE20A8262E2}" type="presParOf" srcId="{C9FEBE73-6A0A-4CF8-A636-6E7FC15D8E92}" destId="{61821F95-2157-4117-9D6C-BB650811C31F}" srcOrd="0" destOrd="0" presId="urn:microsoft.com/office/officeart/2005/8/layout/lProcess2"/>
    <dgm:cxn modelId="{63B5FCF0-B525-46FB-ABE4-9D6852ED31E7}" type="presParOf" srcId="{658CFBB9-15A6-4021-A3F1-2718D8EF2535}" destId="{E1EF839E-3835-45E4-A44E-B2E47E1690B5}" srcOrd="3" destOrd="0" presId="urn:microsoft.com/office/officeart/2005/8/layout/lProcess2"/>
    <dgm:cxn modelId="{2EC564A4-662C-4349-8090-42694F10FB46}" type="presParOf" srcId="{658CFBB9-15A6-4021-A3F1-2718D8EF2535}" destId="{8D9CBCD4-7A1D-4F40-9182-0C48B7728384}" srcOrd="4" destOrd="0" presId="urn:microsoft.com/office/officeart/2005/8/layout/lProcess2"/>
    <dgm:cxn modelId="{8200FB0F-CA97-4290-A04C-249A6217B2F3}" type="presParOf" srcId="{8D9CBCD4-7A1D-4F40-9182-0C48B7728384}" destId="{D6D9D1F1-7AFB-4D87-A252-0222AD4BCC6B}" srcOrd="0" destOrd="0" presId="urn:microsoft.com/office/officeart/2005/8/layout/lProcess2"/>
    <dgm:cxn modelId="{EA46B166-AFA9-46EC-A158-7FEDB7474A65}" type="presParOf" srcId="{8D9CBCD4-7A1D-4F40-9182-0C48B7728384}" destId="{5E76ACEA-36C3-4A7C-B3F6-90AEE2CB503F}" srcOrd="1" destOrd="0" presId="urn:microsoft.com/office/officeart/2005/8/layout/lProcess2"/>
    <dgm:cxn modelId="{48963D33-D67C-4F98-88D3-BABE77C8414D}" type="presParOf" srcId="{8D9CBCD4-7A1D-4F40-9182-0C48B7728384}" destId="{B5236A28-7938-4A77-B8A3-2A6EB16BBF0E}" srcOrd="2" destOrd="0" presId="urn:microsoft.com/office/officeart/2005/8/layout/lProcess2"/>
    <dgm:cxn modelId="{6A551068-A2DC-4816-9296-8611E45E1C76}" type="presParOf" srcId="{B5236A28-7938-4A77-B8A3-2A6EB16BBF0E}" destId="{C45340A9-C776-4E2B-86D1-13894E7567E7}" srcOrd="0" destOrd="0" presId="urn:microsoft.com/office/officeart/2005/8/layout/lProcess2"/>
    <dgm:cxn modelId="{ACA7B1D2-762D-4205-A09A-2EFA103F12D2}" type="presParOf" srcId="{C45340A9-C776-4E2B-86D1-13894E7567E7}" destId="{05F9EA44-3607-4CC9-AE7C-F98ECFE316F1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3DD127A-B8EB-4F74-86DD-8F7FBE1B757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7921-97E6-4B5C-8A10-5786A8FE3BE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Define</a:t>
          </a:r>
        </a:p>
      </dgm:t>
    </dgm:pt>
    <dgm:pt modelId="{C6E9D348-CF13-4E5D-9B14-9B94B0E97404}" type="parTrans" cxnId="{C93E37D2-0AD7-45CE-A881-BC89532136F3}">
      <dgm:prSet/>
      <dgm:spPr/>
      <dgm:t>
        <a:bodyPr/>
        <a:lstStyle/>
        <a:p>
          <a:endParaRPr lang="en-US"/>
        </a:p>
      </dgm:t>
    </dgm:pt>
    <dgm:pt modelId="{55C60FAC-55B9-4853-B50A-254DBCE3426A}" type="sibTrans" cxnId="{C93E37D2-0AD7-45CE-A881-BC89532136F3}">
      <dgm:prSet/>
      <dgm:spPr/>
      <dgm:t>
        <a:bodyPr/>
        <a:lstStyle/>
        <a:p>
          <a:endParaRPr lang="en-US"/>
        </a:p>
      </dgm:t>
    </dgm:pt>
    <dgm:pt modelId="{0936ACBD-B394-4C3F-BE7F-F05E8C024088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Measure</a:t>
          </a:r>
        </a:p>
      </dgm:t>
    </dgm:pt>
    <dgm:pt modelId="{88CCF5A4-927A-4E9F-8DD3-76166A8A74A3}" type="parTrans" cxnId="{7DB9C480-9081-423B-9141-5B0549B365CC}">
      <dgm:prSet/>
      <dgm:spPr/>
      <dgm:t>
        <a:bodyPr/>
        <a:lstStyle/>
        <a:p>
          <a:endParaRPr lang="en-US"/>
        </a:p>
      </dgm:t>
    </dgm:pt>
    <dgm:pt modelId="{143C8F32-D02D-4D54-83F5-9F84CFD33770}" type="sibTrans" cxnId="{7DB9C480-9081-423B-9141-5B0549B365CC}">
      <dgm:prSet/>
      <dgm:spPr/>
      <dgm:t>
        <a:bodyPr/>
        <a:lstStyle/>
        <a:p>
          <a:endParaRPr lang="en-US"/>
        </a:p>
      </dgm:t>
    </dgm:pt>
    <dgm:pt modelId="{42879333-8630-46E5-AFD9-AE25BA0AF89E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Analyze</a:t>
          </a:r>
        </a:p>
      </dgm:t>
    </dgm:pt>
    <dgm:pt modelId="{27B5CB28-DDDA-4602-AB70-E2808A4173B3}" type="parTrans" cxnId="{60390410-D4EC-4923-95DC-083FAC96F03A}">
      <dgm:prSet/>
      <dgm:spPr/>
      <dgm:t>
        <a:bodyPr/>
        <a:lstStyle/>
        <a:p>
          <a:endParaRPr lang="en-US"/>
        </a:p>
      </dgm:t>
    </dgm:pt>
    <dgm:pt modelId="{0B0634D8-3237-4CEE-885E-A6B78C336B91}" type="sibTrans" cxnId="{60390410-D4EC-4923-95DC-083FAC96F03A}">
      <dgm:prSet/>
      <dgm:spPr/>
      <dgm:t>
        <a:bodyPr/>
        <a:lstStyle/>
        <a:p>
          <a:endParaRPr lang="en-US"/>
        </a:p>
      </dgm:t>
    </dgm:pt>
    <dgm:pt modelId="{11F51949-E59C-408C-B4EC-3434E07307C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Improve</a:t>
          </a:r>
        </a:p>
      </dgm:t>
    </dgm:pt>
    <dgm:pt modelId="{790D1886-5CED-423C-A796-D8B34A86CB38}" type="parTrans" cxnId="{5262CF7A-BD40-42F2-9F56-E0E03E966692}">
      <dgm:prSet/>
      <dgm:spPr/>
      <dgm:t>
        <a:bodyPr/>
        <a:lstStyle/>
        <a:p>
          <a:endParaRPr lang="en-US"/>
        </a:p>
      </dgm:t>
    </dgm:pt>
    <dgm:pt modelId="{9C88413F-FB4A-4883-AC78-4A89F8FEC95A}" type="sibTrans" cxnId="{5262CF7A-BD40-42F2-9F56-E0E03E966692}">
      <dgm:prSet/>
      <dgm:spPr/>
      <dgm:t>
        <a:bodyPr/>
        <a:lstStyle/>
        <a:p>
          <a:endParaRPr lang="en-US"/>
        </a:p>
      </dgm:t>
    </dgm:pt>
    <dgm:pt modelId="{84654E39-D93A-4A86-92CB-C9608FA79A5D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Control</a:t>
          </a:r>
        </a:p>
      </dgm:t>
    </dgm:pt>
    <dgm:pt modelId="{7FF2AD70-49F6-4C8A-BCBD-E448A4D82329}" type="parTrans" cxnId="{DCFBEA86-2B14-4E1B-93D4-5904BDEF62B0}">
      <dgm:prSet/>
      <dgm:spPr/>
      <dgm:t>
        <a:bodyPr/>
        <a:lstStyle/>
        <a:p>
          <a:endParaRPr lang="en-US"/>
        </a:p>
      </dgm:t>
    </dgm:pt>
    <dgm:pt modelId="{6325D5A8-DDF9-45C5-8978-9FF8AA6CB724}" type="sibTrans" cxnId="{DCFBEA86-2B14-4E1B-93D4-5904BDEF62B0}">
      <dgm:prSet/>
      <dgm:spPr/>
      <dgm:t>
        <a:bodyPr/>
        <a:lstStyle/>
        <a:p>
          <a:endParaRPr lang="en-US"/>
        </a:p>
      </dgm:t>
    </dgm:pt>
    <dgm:pt modelId="{477F3B8C-AB78-4CC8-9D2B-58A4914EA81F}" type="pres">
      <dgm:prSet presAssocID="{93DD127A-B8EB-4F74-86DD-8F7FBE1B757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D82583D-774C-4D7F-8016-46DC1C10D801}" type="pres">
      <dgm:prSet presAssocID="{84654E39-D93A-4A86-92CB-C9608FA79A5D}" presName="Accent5" presStyleCnt="0"/>
      <dgm:spPr/>
    </dgm:pt>
    <dgm:pt modelId="{619C79FB-BA0C-41E7-A346-603EB7C52062}" type="pres">
      <dgm:prSet presAssocID="{84654E39-D93A-4A86-92CB-C9608FA79A5D}" presName="Accent" presStyleLbl="node1" presStyleIdx="0" presStyleCnt="5"/>
      <dgm:spPr>
        <a:solidFill>
          <a:schemeClr val="accent6"/>
        </a:solidFill>
      </dgm:spPr>
    </dgm:pt>
    <dgm:pt modelId="{9053A238-9ABA-4F86-8D23-1FBDAA9317BB}" type="pres">
      <dgm:prSet presAssocID="{84654E39-D93A-4A86-92CB-C9608FA79A5D}" presName="ParentBackground5" presStyleCnt="0"/>
      <dgm:spPr/>
    </dgm:pt>
    <dgm:pt modelId="{1C33F5E4-5E28-4943-960F-3F58032F66BF}" type="pres">
      <dgm:prSet presAssocID="{84654E39-D93A-4A86-92CB-C9608FA79A5D}" presName="ParentBackground" presStyleLbl="fgAcc1" presStyleIdx="0" presStyleCnt="5"/>
      <dgm:spPr/>
    </dgm:pt>
    <dgm:pt modelId="{46BCEFAF-DDED-40C1-BB7C-F242DAB5EA02}" type="pres">
      <dgm:prSet presAssocID="{84654E39-D93A-4A86-92CB-C9608FA79A5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16E8CA-D72C-4BB8-94CC-C5457BA0B91D}" type="pres">
      <dgm:prSet presAssocID="{11F51949-E59C-408C-B4EC-3434E07307C6}" presName="Accent4" presStyleCnt="0"/>
      <dgm:spPr/>
    </dgm:pt>
    <dgm:pt modelId="{54FB8958-1FC7-495F-AB7B-7AAD270026E2}" type="pres">
      <dgm:prSet presAssocID="{11F51949-E59C-408C-B4EC-3434E07307C6}" presName="Accent" presStyleLbl="node1" presStyleIdx="1" presStyleCnt="5"/>
      <dgm:spPr>
        <a:solidFill>
          <a:schemeClr val="accent6"/>
        </a:solidFill>
      </dgm:spPr>
    </dgm:pt>
    <dgm:pt modelId="{6038BC0C-9BCE-426A-B0C8-1EFB19B7B04D}" type="pres">
      <dgm:prSet presAssocID="{11F51949-E59C-408C-B4EC-3434E07307C6}" presName="ParentBackground4" presStyleCnt="0"/>
      <dgm:spPr/>
    </dgm:pt>
    <dgm:pt modelId="{87EE2E28-4A38-4627-A127-2B4446A2E3AB}" type="pres">
      <dgm:prSet presAssocID="{11F51949-E59C-408C-B4EC-3434E07307C6}" presName="ParentBackground" presStyleLbl="fgAcc1" presStyleIdx="1" presStyleCnt="5"/>
      <dgm:spPr/>
    </dgm:pt>
    <dgm:pt modelId="{5C50537D-5B0C-4B9A-ABE0-7B7B33D48128}" type="pres">
      <dgm:prSet presAssocID="{11F51949-E59C-408C-B4EC-3434E07307C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8A1EE88-1ACB-4B29-AF7F-2CE7D9B42BC1}" type="pres">
      <dgm:prSet presAssocID="{42879333-8630-46E5-AFD9-AE25BA0AF89E}" presName="Accent3" presStyleCnt="0"/>
      <dgm:spPr/>
    </dgm:pt>
    <dgm:pt modelId="{B4BDE6C7-C886-42F9-B926-1803757FD1AA}" type="pres">
      <dgm:prSet presAssocID="{42879333-8630-46E5-AFD9-AE25BA0AF89E}" presName="Accent" presStyleLbl="node1" presStyleIdx="2" presStyleCnt="5"/>
      <dgm:spPr>
        <a:solidFill>
          <a:schemeClr val="accent6"/>
        </a:solidFill>
      </dgm:spPr>
    </dgm:pt>
    <dgm:pt modelId="{6F10112C-C9F8-478A-A24C-F9B2C9BB14C5}" type="pres">
      <dgm:prSet presAssocID="{42879333-8630-46E5-AFD9-AE25BA0AF89E}" presName="ParentBackground3" presStyleCnt="0"/>
      <dgm:spPr/>
    </dgm:pt>
    <dgm:pt modelId="{76475D64-AD69-4D10-BBEA-6AED5673E020}" type="pres">
      <dgm:prSet presAssocID="{42879333-8630-46E5-AFD9-AE25BA0AF89E}" presName="ParentBackground" presStyleLbl="fgAcc1" presStyleIdx="2" presStyleCnt="5"/>
      <dgm:spPr/>
    </dgm:pt>
    <dgm:pt modelId="{89CDFF07-47E0-41A9-9F66-E00788AFBACA}" type="pres">
      <dgm:prSet presAssocID="{42879333-8630-46E5-AFD9-AE25BA0AF89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2C6CCC7-38C9-4CC5-A2E5-35E7645C8D68}" type="pres">
      <dgm:prSet presAssocID="{0936ACBD-B394-4C3F-BE7F-F05E8C024088}" presName="Accent2" presStyleCnt="0"/>
      <dgm:spPr/>
    </dgm:pt>
    <dgm:pt modelId="{DED42AB3-4534-4960-AD92-BB6870A51686}" type="pres">
      <dgm:prSet presAssocID="{0936ACBD-B394-4C3F-BE7F-F05E8C024088}" presName="Accent" presStyleLbl="node1" presStyleIdx="3" presStyleCnt="5"/>
      <dgm:spPr>
        <a:solidFill>
          <a:schemeClr val="accent6"/>
        </a:solidFill>
      </dgm:spPr>
    </dgm:pt>
    <dgm:pt modelId="{163B8F1F-779F-44C6-BDC0-22A6A0B0D6FD}" type="pres">
      <dgm:prSet presAssocID="{0936ACBD-B394-4C3F-BE7F-F05E8C024088}" presName="ParentBackground2" presStyleCnt="0"/>
      <dgm:spPr/>
    </dgm:pt>
    <dgm:pt modelId="{F2F61A62-636D-4D2E-B0BF-DAB065339F06}" type="pres">
      <dgm:prSet presAssocID="{0936ACBD-B394-4C3F-BE7F-F05E8C024088}" presName="ParentBackground" presStyleLbl="fgAcc1" presStyleIdx="3" presStyleCnt="5"/>
      <dgm:spPr/>
    </dgm:pt>
    <dgm:pt modelId="{6E797236-59CC-42E0-BA1B-9D96C7F9AF59}" type="pres">
      <dgm:prSet presAssocID="{0936ACBD-B394-4C3F-BE7F-F05E8C02408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C034AD-0499-4996-8B60-2AA4CA7103A9}" type="pres">
      <dgm:prSet presAssocID="{638D7921-97E6-4B5C-8A10-5786A8FE3BE6}" presName="Accent1" presStyleCnt="0"/>
      <dgm:spPr/>
    </dgm:pt>
    <dgm:pt modelId="{126999AC-F29A-4BC7-9348-0BC4F8AF2C84}" type="pres">
      <dgm:prSet presAssocID="{638D7921-97E6-4B5C-8A10-5786A8FE3BE6}" presName="Accent" presStyleLbl="node1" presStyleIdx="4" presStyleCnt="5"/>
      <dgm:spPr>
        <a:solidFill>
          <a:schemeClr val="accent6"/>
        </a:solidFill>
      </dgm:spPr>
    </dgm:pt>
    <dgm:pt modelId="{5B922FCB-242C-4F28-B967-30F4E8134F4B}" type="pres">
      <dgm:prSet presAssocID="{638D7921-97E6-4B5C-8A10-5786A8FE3BE6}" presName="ParentBackground1" presStyleCnt="0"/>
      <dgm:spPr/>
    </dgm:pt>
    <dgm:pt modelId="{08671359-AD7F-41AE-B346-A7E3380EEEFF}" type="pres">
      <dgm:prSet presAssocID="{638D7921-97E6-4B5C-8A10-5786A8FE3BE6}" presName="ParentBackground" presStyleLbl="fgAcc1" presStyleIdx="4" presStyleCnt="5"/>
      <dgm:spPr/>
    </dgm:pt>
    <dgm:pt modelId="{C2747CDC-BD5D-45B7-B818-6FFF30AD8977}" type="pres">
      <dgm:prSet presAssocID="{638D7921-97E6-4B5C-8A10-5786A8FE3BE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1EDDC04-997D-4820-8580-04F6C9FE7DBC}" type="presOf" srcId="{638D7921-97E6-4B5C-8A10-5786A8FE3BE6}" destId="{08671359-AD7F-41AE-B346-A7E3380EEEFF}" srcOrd="0" destOrd="0" presId="urn:microsoft.com/office/officeart/2011/layout/CircleProcess"/>
    <dgm:cxn modelId="{60390410-D4EC-4923-95DC-083FAC96F03A}" srcId="{93DD127A-B8EB-4F74-86DD-8F7FBE1B7574}" destId="{42879333-8630-46E5-AFD9-AE25BA0AF89E}" srcOrd="2" destOrd="0" parTransId="{27B5CB28-DDDA-4602-AB70-E2808A4173B3}" sibTransId="{0B0634D8-3237-4CEE-885E-A6B78C336B91}"/>
    <dgm:cxn modelId="{4D79B124-2046-4451-939F-9653C66AB39F}" type="presOf" srcId="{0936ACBD-B394-4C3F-BE7F-F05E8C024088}" destId="{F2F61A62-636D-4D2E-B0BF-DAB065339F06}" srcOrd="0" destOrd="0" presId="urn:microsoft.com/office/officeart/2011/layout/CircleProcess"/>
    <dgm:cxn modelId="{0F1DD026-7B09-44D0-87C2-73B6510E8D23}" type="presOf" srcId="{42879333-8630-46E5-AFD9-AE25BA0AF89E}" destId="{76475D64-AD69-4D10-BBEA-6AED5673E020}" srcOrd="0" destOrd="0" presId="urn:microsoft.com/office/officeart/2011/layout/CircleProcess"/>
    <dgm:cxn modelId="{CFF7FB38-AECB-4590-87D5-E0B4243408D0}" type="presOf" srcId="{11F51949-E59C-408C-B4EC-3434E07307C6}" destId="{5C50537D-5B0C-4B9A-ABE0-7B7B33D48128}" srcOrd="1" destOrd="0" presId="urn:microsoft.com/office/officeart/2011/layout/CircleProcess"/>
    <dgm:cxn modelId="{70C68640-ACEB-4061-970E-2EDCA4E7B08E}" type="presOf" srcId="{84654E39-D93A-4A86-92CB-C9608FA79A5D}" destId="{46BCEFAF-DDED-40C1-BB7C-F242DAB5EA02}" srcOrd="1" destOrd="0" presId="urn:microsoft.com/office/officeart/2011/layout/CircleProcess"/>
    <dgm:cxn modelId="{DAAB725F-E7B5-4474-B841-8A86FF61BF3E}" type="presOf" srcId="{93DD127A-B8EB-4F74-86DD-8F7FBE1B7574}" destId="{477F3B8C-AB78-4CC8-9D2B-58A4914EA81F}" srcOrd="0" destOrd="0" presId="urn:microsoft.com/office/officeart/2011/layout/CircleProcess"/>
    <dgm:cxn modelId="{ED336F68-7E19-43E6-ACF5-6E7099D4C226}" type="presOf" srcId="{11F51949-E59C-408C-B4EC-3434E07307C6}" destId="{87EE2E28-4A38-4627-A127-2B4446A2E3AB}" srcOrd="0" destOrd="0" presId="urn:microsoft.com/office/officeart/2011/layout/CircleProcess"/>
    <dgm:cxn modelId="{5262CF7A-BD40-42F2-9F56-E0E03E966692}" srcId="{93DD127A-B8EB-4F74-86DD-8F7FBE1B7574}" destId="{11F51949-E59C-408C-B4EC-3434E07307C6}" srcOrd="3" destOrd="0" parTransId="{790D1886-5CED-423C-A796-D8B34A86CB38}" sibTransId="{9C88413F-FB4A-4883-AC78-4A89F8FEC95A}"/>
    <dgm:cxn modelId="{7DB9C480-9081-423B-9141-5B0549B365CC}" srcId="{93DD127A-B8EB-4F74-86DD-8F7FBE1B7574}" destId="{0936ACBD-B394-4C3F-BE7F-F05E8C024088}" srcOrd="1" destOrd="0" parTransId="{88CCF5A4-927A-4E9F-8DD3-76166A8A74A3}" sibTransId="{143C8F32-D02D-4D54-83F5-9F84CFD33770}"/>
    <dgm:cxn modelId="{3EEB8A84-305E-4D1F-9DD7-2D238E13DDD2}" type="presOf" srcId="{42879333-8630-46E5-AFD9-AE25BA0AF89E}" destId="{89CDFF07-47E0-41A9-9F66-E00788AFBACA}" srcOrd="1" destOrd="0" presId="urn:microsoft.com/office/officeart/2011/layout/CircleProcess"/>
    <dgm:cxn modelId="{DCFBEA86-2B14-4E1B-93D4-5904BDEF62B0}" srcId="{93DD127A-B8EB-4F74-86DD-8F7FBE1B7574}" destId="{84654E39-D93A-4A86-92CB-C9608FA79A5D}" srcOrd="4" destOrd="0" parTransId="{7FF2AD70-49F6-4C8A-BCBD-E448A4D82329}" sibTransId="{6325D5A8-DDF9-45C5-8978-9FF8AA6CB724}"/>
    <dgm:cxn modelId="{2D249F87-9C86-4B02-9CB9-3100A2103448}" type="presOf" srcId="{0936ACBD-B394-4C3F-BE7F-F05E8C024088}" destId="{6E797236-59CC-42E0-BA1B-9D96C7F9AF59}" srcOrd="1" destOrd="0" presId="urn:microsoft.com/office/officeart/2011/layout/CircleProcess"/>
    <dgm:cxn modelId="{8DC1D8C9-071A-45A7-AF06-9AD39A49A803}" type="presOf" srcId="{638D7921-97E6-4B5C-8A10-5786A8FE3BE6}" destId="{C2747CDC-BD5D-45B7-B818-6FFF30AD8977}" srcOrd="1" destOrd="0" presId="urn:microsoft.com/office/officeart/2011/layout/CircleProcess"/>
    <dgm:cxn modelId="{C93E37D2-0AD7-45CE-A881-BC89532136F3}" srcId="{93DD127A-B8EB-4F74-86DD-8F7FBE1B7574}" destId="{638D7921-97E6-4B5C-8A10-5786A8FE3BE6}" srcOrd="0" destOrd="0" parTransId="{C6E9D348-CF13-4E5D-9B14-9B94B0E97404}" sibTransId="{55C60FAC-55B9-4853-B50A-254DBCE3426A}"/>
    <dgm:cxn modelId="{F72454FD-27B7-42EE-8852-AFAB918CB338}" type="presOf" srcId="{84654E39-D93A-4A86-92CB-C9608FA79A5D}" destId="{1C33F5E4-5E28-4943-960F-3F58032F66BF}" srcOrd="0" destOrd="0" presId="urn:microsoft.com/office/officeart/2011/layout/CircleProcess"/>
    <dgm:cxn modelId="{6D17BF97-3CE2-488D-95E0-3E815E9FD030}" type="presParOf" srcId="{477F3B8C-AB78-4CC8-9D2B-58A4914EA81F}" destId="{3D82583D-774C-4D7F-8016-46DC1C10D801}" srcOrd="0" destOrd="0" presId="urn:microsoft.com/office/officeart/2011/layout/CircleProcess"/>
    <dgm:cxn modelId="{9B9B6C13-75D1-4BEF-89F3-D1439DD08B97}" type="presParOf" srcId="{3D82583D-774C-4D7F-8016-46DC1C10D801}" destId="{619C79FB-BA0C-41E7-A346-603EB7C52062}" srcOrd="0" destOrd="0" presId="urn:microsoft.com/office/officeart/2011/layout/CircleProcess"/>
    <dgm:cxn modelId="{479FEC60-13B3-4A0D-9518-13600FD14218}" type="presParOf" srcId="{477F3B8C-AB78-4CC8-9D2B-58A4914EA81F}" destId="{9053A238-9ABA-4F86-8D23-1FBDAA9317BB}" srcOrd="1" destOrd="0" presId="urn:microsoft.com/office/officeart/2011/layout/CircleProcess"/>
    <dgm:cxn modelId="{05CECF5A-6044-4363-9D61-6792C46739C8}" type="presParOf" srcId="{9053A238-9ABA-4F86-8D23-1FBDAA9317BB}" destId="{1C33F5E4-5E28-4943-960F-3F58032F66BF}" srcOrd="0" destOrd="0" presId="urn:microsoft.com/office/officeart/2011/layout/CircleProcess"/>
    <dgm:cxn modelId="{E013F96B-BE56-451B-9350-DF41A98D687C}" type="presParOf" srcId="{477F3B8C-AB78-4CC8-9D2B-58A4914EA81F}" destId="{46BCEFAF-DDED-40C1-BB7C-F242DAB5EA02}" srcOrd="2" destOrd="0" presId="urn:microsoft.com/office/officeart/2011/layout/CircleProcess"/>
    <dgm:cxn modelId="{8836D2A6-81D1-46A9-9133-0D54D05A8A6B}" type="presParOf" srcId="{477F3B8C-AB78-4CC8-9D2B-58A4914EA81F}" destId="{2616E8CA-D72C-4BB8-94CC-C5457BA0B91D}" srcOrd="3" destOrd="0" presId="urn:microsoft.com/office/officeart/2011/layout/CircleProcess"/>
    <dgm:cxn modelId="{83691C1B-693D-4619-B2C7-A60DDB3C0467}" type="presParOf" srcId="{2616E8CA-D72C-4BB8-94CC-C5457BA0B91D}" destId="{54FB8958-1FC7-495F-AB7B-7AAD270026E2}" srcOrd="0" destOrd="0" presId="urn:microsoft.com/office/officeart/2011/layout/CircleProcess"/>
    <dgm:cxn modelId="{D43DCCF7-0B25-44BC-A903-1C697B0022A8}" type="presParOf" srcId="{477F3B8C-AB78-4CC8-9D2B-58A4914EA81F}" destId="{6038BC0C-9BCE-426A-B0C8-1EFB19B7B04D}" srcOrd="4" destOrd="0" presId="urn:microsoft.com/office/officeart/2011/layout/CircleProcess"/>
    <dgm:cxn modelId="{36346AE1-BB28-4147-88A0-BA537DA0A51B}" type="presParOf" srcId="{6038BC0C-9BCE-426A-B0C8-1EFB19B7B04D}" destId="{87EE2E28-4A38-4627-A127-2B4446A2E3AB}" srcOrd="0" destOrd="0" presId="urn:microsoft.com/office/officeart/2011/layout/CircleProcess"/>
    <dgm:cxn modelId="{4F733C53-E678-4BF9-9C19-D2ADF14DAD83}" type="presParOf" srcId="{477F3B8C-AB78-4CC8-9D2B-58A4914EA81F}" destId="{5C50537D-5B0C-4B9A-ABE0-7B7B33D48128}" srcOrd="5" destOrd="0" presId="urn:microsoft.com/office/officeart/2011/layout/CircleProcess"/>
    <dgm:cxn modelId="{6E97AB62-E5F4-43B4-8E6C-721F2476D690}" type="presParOf" srcId="{477F3B8C-AB78-4CC8-9D2B-58A4914EA81F}" destId="{18A1EE88-1ACB-4B29-AF7F-2CE7D9B42BC1}" srcOrd="6" destOrd="0" presId="urn:microsoft.com/office/officeart/2011/layout/CircleProcess"/>
    <dgm:cxn modelId="{B8A18B69-F4DD-436C-A57F-67BC8988E898}" type="presParOf" srcId="{18A1EE88-1ACB-4B29-AF7F-2CE7D9B42BC1}" destId="{B4BDE6C7-C886-42F9-B926-1803757FD1AA}" srcOrd="0" destOrd="0" presId="urn:microsoft.com/office/officeart/2011/layout/CircleProcess"/>
    <dgm:cxn modelId="{E469B84A-A9D6-4473-BFE3-AABDC4D83293}" type="presParOf" srcId="{477F3B8C-AB78-4CC8-9D2B-58A4914EA81F}" destId="{6F10112C-C9F8-478A-A24C-F9B2C9BB14C5}" srcOrd="7" destOrd="0" presId="urn:microsoft.com/office/officeart/2011/layout/CircleProcess"/>
    <dgm:cxn modelId="{C70B942A-5B86-482C-819A-7ED8A80FE1F9}" type="presParOf" srcId="{6F10112C-C9F8-478A-A24C-F9B2C9BB14C5}" destId="{76475D64-AD69-4D10-BBEA-6AED5673E020}" srcOrd="0" destOrd="0" presId="urn:microsoft.com/office/officeart/2011/layout/CircleProcess"/>
    <dgm:cxn modelId="{D5464A6F-5B2B-4029-9722-D10D8989E884}" type="presParOf" srcId="{477F3B8C-AB78-4CC8-9D2B-58A4914EA81F}" destId="{89CDFF07-47E0-41A9-9F66-E00788AFBACA}" srcOrd="8" destOrd="0" presId="urn:microsoft.com/office/officeart/2011/layout/CircleProcess"/>
    <dgm:cxn modelId="{A8B4CA56-4C09-46E9-B451-66C4B179E2B4}" type="presParOf" srcId="{477F3B8C-AB78-4CC8-9D2B-58A4914EA81F}" destId="{B2C6CCC7-38C9-4CC5-A2E5-35E7645C8D68}" srcOrd="9" destOrd="0" presId="urn:microsoft.com/office/officeart/2011/layout/CircleProcess"/>
    <dgm:cxn modelId="{845B2F15-68EF-45C8-BE10-D163FBFE5E06}" type="presParOf" srcId="{B2C6CCC7-38C9-4CC5-A2E5-35E7645C8D68}" destId="{DED42AB3-4534-4960-AD92-BB6870A51686}" srcOrd="0" destOrd="0" presId="urn:microsoft.com/office/officeart/2011/layout/CircleProcess"/>
    <dgm:cxn modelId="{70CE7FE0-1ACC-41A5-972B-C2713399F3B6}" type="presParOf" srcId="{477F3B8C-AB78-4CC8-9D2B-58A4914EA81F}" destId="{163B8F1F-779F-44C6-BDC0-22A6A0B0D6FD}" srcOrd="10" destOrd="0" presId="urn:microsoft.com/office/officeart/2011/layout/CircleProcess"/>
    <dgm:cxn modelId="{477292F1-41D0-4512-9260-F9D08BC7148C}" type="presParOf" srcId="{163B8F1F-779F-44C6-BDC0-22A6A0B0D6FD}" destId="{F2F61A62-636D-4D2E-B0BF-DAB065339F06}" srcOrd="0" destOrd="0" presId="urn:microsoft.com/office/officeart/2011/layout/CircleProcess"/>
    <dgm:cxn modelId="{746FEEB6-6B9D-4702-B513-B64364D42CD0}" type="presParOf" srcId="{477F3B8C-AB78-4CC8-9D2B-58A4914EA81F}" destId="{6E797236-59CC-42E0-BA1B-9D96C7F9AF59}" srcOrd="11" destOrd="0" presId="urn:microsoft.com/office/officeart/2011/layout/CircleProcess"/>
    <dgm:cxn modelId="{52B78016-3A41-490F-8489-17448CB0656D}" type="presParOf" srcId="{477F3B8C-AB78-4CC8-9D2B-58A4914EA81F}" destId="{5FC034AD-0499-4996-8B60-2AA4CA7103A9}" srcOrd="12" destOrd="0" presId="urn:microsoft.com/office/officeart/2011/layout/CircleProcess"/>
    <dgm:cxn modelId="{0E468C72-CE61-47F9-B8B6-27EB6233F548}" type="presParOf" srcId="{5FC034AD-0499-4996-8B60-2AA4CA7103A9}" destId="{126999AC-F29A-4BC7-9348-0BC4F8AF2C84}" srcOrd="0" destOrd="0" presId="urn:microsoft.com/office/officeart/2011/layout/CircleProcess"/>
    <dgm:cxn modelId="{AA2D7D17-6813-41D3-B00C-A1A36FE382BD}" type="presParOf" srcId="{477F3B8C-AB78-4CC8-9D2B-58A4914EA81F}" destId="{5B922FCB-242C-4F28-B967-30F4E8134F4B}" srcOrd="13" destOrd="0" presId="urn:microsoft.com/office/officeart/2011/layout/CircleProcess"/>
    <dgm:cxn modelId="{BD06D73A-8343-4AB1-828B-785DD17838FA}" type="presParOf" srcId="{5B922FCB-242C-4F28-B967-30F4E8134F4B}" destId="{08671359-AD7F-41AE-B346-A7E3380EEEFF}" srcOrd="0" destOrd="0" presId="urn:microsoft.com/office/officeart/2011/layout/CircleProcess"/>
    <dgm:cxn modelId="{3BEB0E19-DA44-4F3C-BB8A-3C227AD2FB24}" type="presParOf" srcId="{477F3B8C-AB78-4CC8-9D2B-58A4914EA81F}" destId="{C2747CDC-BD5D-45B7-B818-6FFF30AD897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DD127A-B8EB-4F74-86DD-8F7FBE1B757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7921-97E6-4B5C-8A10-5786A8FE3BE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Define</a:t>
          </a:r>
        </a:p>
      </dgm:t>
    </dgm:pt>
    <dgm:pt modelId="{C6E9D348-CF13-4E5D-9B14-9B94B0E97404}" type="parTrans" cxnId="{C93E37D2-0AD7-45CE-A881-BC89532136F3}">
      <dgm:prSet/>
      <dgm:spPr/>
      <dgm:t>
        <a:bodyPr/>
        <a:lstStyle/>
        <a:p>
          <a:endParaRPr lang="en-US"/>
        </a:p>
      </dgm:t>
    </dgm:pt>
    <dgm:pt modelId="{55C60FAC-55B9-4853-B50A-254DBCE3426A}" type="sibTrans" cxnId="{C93E37D2-0AD7-45CE-A881-BC89532136F3}">
      <dgm:prSet/>
      <dgm:spPr/>
      <dgm:t>
        <a:bodyPr/>
        <a:lstStyle/>
        <a:p>
          <a:endParaRPr lang="en-US"/>
        </a:p>
      </dgm:t>
    </dgm:pt>
    <dgm:pt modelId="{0936ACBD-B394-4C3F-BE7F-F05E8C024088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Measure</a:t>
          </a:r>
        </a:p>
      </dgm:t>
    </dgm:pt>
    <dgm:pt modelId="{88CCF5A4-927A-4E9F-8DD3-76166A8A74A3}" type="parTrans" cxnId="{7DB9C480-9081-423B-9141-5B0549B365CC}">
      <dgm:prSet/>
      <dgm:spPr/>
      <dgm:t>
        <a:bodyPr/>
        <a:lstStyle/>
        <a:p>
          <a:endParaRPr lang="en-US"/>
        </a:p>
      </dgm:t>
    </dgm:pt>
    <dgm:pt modelId="{143C8F32-D02D-4D54-83F5-9F84CFD33770}" type="sibTrans" cxnId="{7DB9C480-9081-423B-9141-5B0549B365CC}">
      <dgm:prSet/>
      <dgm:spPr/>
      <dgm:t>
        <a:bodyPr/>
        <a:lstStyle/>
        <a:p>
          <a:endParaRPr lang="en-US"/>
        </a:p>
      </dgm:t>
    </dgm:pt>
    <dgm:pt modelId="{42879333-8630-46E5-AFD9-AE25BA0AF89E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Analyze</a:t>
          </a:r>
        </a:p>
      </dgm:t>
    </dgm:pt>
    <dgm:pt modelId="{27B5CB28-DDDA-4602-AB70-E2808A4173B3}" type="parTrans" cxnId="{60390410-D4EC-4923-95DC-083FAC96F03A}">
      <dgm:prSet/>
      <dgm:spPr/>
      <dgm:t>
        <a:bodyPr/>
        <a:lstStyle/>
        <a:p>
          <a:endParaRPr lang="en-US"/>
        </a:p>
      </dgm:t>
    </dgm:pt>
    <dgm:pt modelId="{0B0634D8-3237-4CEE-885E-A6B78C336B91}" type="sibTrans" cxnId="{60390410-D4EC-4923-95DC-083FAC96F03A}">
      <dgm:prSet/>
      <dgm:spPr/>
      <dgm:t>
        <a:bodyPr/>
        <a:lstStyle/>
        <a:p>
          <a:endParaRPr lang="en-US"/>
        </a:p>
      </dgm:t>
    </dgm:pt>
    <dgm:pt modelId="{11F51949-E59C-408C-B4EC-3434E07307C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Improve</a:t>
          </a:r>
        </a:p>
      </dgm:t>
    </dgm:pt>
    <dgm:pt modelId="{790D1886-5CED-423C-A796-D8B34A86CB38}" type="parTrans" cxnId="{5262CF7A-BD40-42F2-9F56-E0E03E966692}">
      <dgm:prSet/>
      <dgm:spPr/>
      <dgm:t>
        <a:bodyPr/>
        <a:lstStyle/>
        <a:p>
          <a:endParaRPr lang="en-US"/>
        </a:p>
      </dgm:t>
    </dgm:pt>
    <dgm:pt modelId="{9C88413F-FB4A-4883-AC78-4A89F8FEC95A}" type="sibTrans" cxnId="{5262CF7A-BD40-42F2-9F56-E0E03E966692}">
      <dgm:prSet/>
      <dgm:spPr/>
      <dgm:t>
        <a:bodyPr/>
        <a:lstStyle/>
        <a:p>
          <a:endParaRPr lang="en-US"/>
        </a:p>
      </dgm:t>
    </dgm:pt>
    <dgm:pt modelId="{84654E39-D93A-4A86-92CB-C9608FA79A5D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Control</a:t>
          </a:r>
        </a:p>
      </dgm:t>
    </dgm:pt>
    <dgm:pt modelId="{7FF2AD70-49F6-4C8A-BCBD-E448A4D82329}" type="parTrans" cxnId="{DCFBEA86-2B14-4E1B-93D4-5904BDEF62B0}">
      <dgm:prSet/>
      <dgm:spPr/>
      <dgm:t>
        <a:bodyPr/>
        <a:lstStyle/>
        <a:p>
          <a:endParaRPr lang="en-US"/>
        </a:p>
      </dgm:t>
    </dgm:pt>
    <dgm:pt modelId="{6325D5A8-DDF9-45C5-8978-9FF8AA6CB724}" type="sibTrans" cxnId="{DCFBEA86-2B14-4E1B-93D4-5904BDEF62B0}">
      <dgm:prSet/>
      <dgm:spPr/>
      <dgm:t>
        <a:bodyPr/>
        <a:lstStyle/>
        <a:p>
          <a:endParaRPr lang="en-US"/>
        </a:p>
      </dgm:t>
    </dgm:pt>
    <dgm:pt modelId="{477F3B8C-AB78-4CC8-9D2B-58A4914EA81F}" type="pres">
      <dgm:prSet presAssocID="{93DD127A-B8EB-4F74-86DD-8F7FBE1B757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D82583D-774C-4D7F-8016-46DC1C10D801}" type="pres">
      <dgm:prSet presAssocID="{84654E39-D93A-4A86-92CB-C9608FA79A5D}" presName="Accent5" presStyleCnt="0"/>
      <dgm:spPr/>
    </dgm:pt>
    <dgm:pt modelId="{619C79FB-BA0C-41E7-A346-603EB7C52062}" type="pres">
      <dgm:prSet presAssocID="{84654E39-D93A-4A86-92CB-C9608FA79A5D}" presName="Accent" presStyleLbl="node1" presStyleIdx="0" presStyleCnt="5"/>
      <dgm:spPr>
        <a:solidFill>
          <a:schemeClr val="accent6"/>
        </a:solidFill>
      </dgm:spPr>
    </dgm:pt>
    <dgm:pt modelId="{9053A238-9ABA-4F86-8D23-1FBDAA9317BB}" type="pres">
      <dgm:prSet presAssocID="{84654E39-D93A-4A86-92CB-C9608FA79A5D}" presName="ParentBackground5" presStyleCnt="0"/>
      <dgm:spPr/>
    </dgm:pt>
    <dgm:pt modelId="{1C33F5E4-5E28-4943-960F-3F58032F66BF}" type="pres">
      <dgm:prSet presAssocID="{84654E39-D93A-4A86-92CB-C9608FA79A5D}" presName="ParentBackground" presStyleLbl="fgAcc1" presStyleIdx="0" presStyleCnt="5"/>
      <dgm:spPr/>
    </dgm:pt>
    <dgm:pt modelId="{46BCEFAF-DDED-40C1-BB7C-F242DAB5EA02}" type="pres">
      <dgm:prSet presAssocID="{84654E39-D93A-4A86-92CB-C9608FA79A5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16E8CA-D72C-4BB8-94CC-C5457BA0B91D}" type="pres">
      <dgm:prSet presAssocID="{11F51949-E59C-408C-B4EC-3434E07307C6}" presName="Accent4" presStyleCnt="0"/>
      <dgm:spPr/>
    </dgm:pt>
    <dgm:pt modelId="{54FB8958-1FC7-495F-AB7B-7AAD270026E2}" type="pres">
      <dgm:prSet presAssocID="{11F51949-E59C-408C-B4EC-3434E07307C6}" presName="Accent" presStyleLbl="node1" presStyleIdx="1" presStyleCnt="5"/>
      <dgm:spPr>
        <a:solidFill>
          <a:schemeClr val="accent6"/>
        </a:solidFill>
      </dgm:spPr>
    </dgm:pt>
    <dgm:pt modelId="{6038BC0C-9BCE-426A-B0C8-1EFB19B7B04D}" type="pres">
      <dgm:prSet presAssocID="{11F51949-E59C-408C-B4EC-3434E07307C6}" presName="ParentBackground4" presStyleCnt="0"/>
      <dgm:spPr/>
    </dgm:pt>
    <dgm:pt modelId="{87EE2E28-4A38-4627-A127-2B4446A2E3AB}" type="pres">
      <dgm:prSet presAssocID="{11F51949-E59C-408C-B4EC-3434E07307C6}" presName="ParentBackground" presStyleLbl="fgAcc1" presStyleIdx="1" presStyleCnt="5"/>
      <dgm:spPr/>
    </dgm:pt>
    <dgm:pt modelId="{5C50537D-5B0C-4B9A-ABE0-7B7B33D48128}" type="pres">
      <dgm:prSet presAssocID="{11F51949-E59C-408C-B4EC-3434E07307C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8A1EE88-1ACB-4B29-AF7F-2CE7D9B42BC1}" type="pres">
      <dgm:prSet presAssocID="{42879333-8630-46E5-AFD9-AE25BA0AF89E}" presName="Accent3" presStyleCnt="0"/>
      <dgm:spPr/>
    </dgm:pt>
    <dgm:pt modelId="{B4BDE6C7-C886-42F9-B926-1803757FD1AA}" type="pres">
      <dgm:prSet presAssocID="{42879333-8630-46E5-AFD9-AE25BA0AF89E}" presName="Accent" presStyleLbl="node1" presStyleIdx="2" presStyleCnt="5"/>
      <dgm:spPr>
        <a:solidFill>
          <a:schemeClr val="accent6"/>
        </a:solidFill>
      </dgm:spPr>
    </dgm:pt>
    <dgm:pt modelId="{6F10112C-C9F8-478A-A24C-F9B2C9BB14C5}" type="pres">
      <dgm:prSet presAssocID="{42879333-8630-46E5-AFD9-AE25BA0AF89E}" presName="ParentBackground3" presStyleCnt="0"/>
      <dgm:spPr/>
    </dgm:pt>
    <dgm:pt modelId="{76475D64-AD69-4D10-BBEA-6AED5673E020}" type="pres">
      <dgm:prSet presAssocID="{42879333-8630-46E5-AFD9-AE25BA0AF89E}" presName="ParentBackground" presStyleLbl="fgAcc1" presStyleIdx="2" presStyleCnt="5"/>
      <dgm:spPr/>
    </dgm:pt>
    <dgm:pt modelId="{89CDFF07-47E0-41A9-9F66-E00788AFBACA}" type="pres">
      <dgm:prSet presAssocID="{42879333-8630-46E5-AFD9-AE25BA0AF89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2C6CCC7-38C9-4CC5-A2E5-35E7645C8D68}" type="pres">
      <dgm:prSet presAssocID="{0936ACBD-B394-4C3F-BE7F-F05E8C024088}" presName="Accent2" presStyleCnt="0"/>
      <dgm:spPr/>
    </dgm:pt>
    <dgm:pt modelId="{DED42AB3-4534-4960-AD92-BB6870A51686}" type="pres">
      <dgm:prSet presAssocID="{0936ACBD-B394-4C3F-BE7F-F05E8C024088}" presName="Accent" presStyleLbl="node1" presStyleIdx="3" presStyleCnt="5"/>
      <dgm:spPr>
        <a:solidFill>
          <a:schemeClr val="accent6"/>
        </a:solidFill>
      </dgm:spPr>
    </dgm:pt>
    <dgm:pt modelId="{163B8F1F-779F-44C6-BDC0-22A6A0B0D6FD}" type="pres">
      <dgm:prSet presAssocID="{0936ACBD-B394-4C3F-BE7F-F05E8C024088}" presName="ParentBackground2" presStyleCnt="0"/>
      <dgm:spPr/>
    </dgm:pt>
    <dgm:pt modelId="{F2F61A62-636D-4D2E-B0BF-DAB065339F06}" type="pres">
      <dgm:prSet presAssocID="{0936ACBD-B394-4C3F-BE7F-F05E8C024088}" presName="ParentBackground" presStyleLbl="fgAcc1" presStyleIdx="3" presStyleCnt="5"/>
      <dgm:spPr/>
    </dgm:pt>
    <dgm:pt modelId="{6E797236-59CC-42E0-BA1B-9D96C7F9AF59}" type="pres">
      <dgm:prSet presAssocID="{0936ACBD-B394-4C3F-BE7F-F05E8C02408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C034AD-0499-4996-8B60-2AA4CA7103A9}" type="pres">
      <dgm:prSet presAssocID="{638D7921-97E6-4B5C-8A10-5786A8FE3BE6}" presName="Accent1" presStyleCnt="0"/>
      <dgm:spPr/>
    </dgm:pt>
    <dgm:pt modelId="{126999AC-F29A-4BC7-9348-0BC4F8AF2C84}" type="pres">
      <dgm:prSet presAssocID="{638D7921-97E6-4B5C-8A10-5786A8FE3BE6}" presName="Accent" presStyleLbl="node1" presStyleIdx="4" presStyleCnt="5"/>
      <dgm:spPr>
        <a:solidFill>
          <a:schemeClr val="accent6"/>
        </a:solidFill>
      </dgm:spPr>
    </dgm:pt>
    <dgm:pt modelId="{5B922FCB-242C-4F28-B967-30F4E8134F4B}" type="pres">
      <dgm:prSet presAssocID="{638D7921-97E6-4B5C-8A10-5786A8FE3BE6}" presName="ParentBackground1" presStyleCnt="0"/>
      <dgm:spPr/>
    </dgm:pt>
    <dgm:pt modelId="{08671359-AD7F-41AE-B346-A7E3380EEEFF}" type="pres">
      <dgm:prSet presAssocID="{638D7921-97E6-4B5C-8A10-5786A8FE3BE6}" presName="ParentBackground" presStyleLbl="fgAcc1" presStyleIdx="4" presStyleCnt="5"/>
      <dgm:spPr/>
    </dgm:pt>
    <dgm:pt modelId="{C2747CDC-BD5D-45B7-B818-6FFF30AD8977}" type="pres">
      <dgm:prSet presAssocID="{638D7921-97E6-4B5C-8A10-5786A8FE3BE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1EDDC04-997D-4820-8580-04F6C9FE7DBC}" type="presOf" srcId="{638D7921-97E6-4B5C-8A10-5786A8FE3BE6}" destId="{08671359-AD7F-41AE-B346-A7E3380EEEFF}" srcOrd="0" destOrd="0" presId="urn:microsoft.com/office/officeart/2011/layout/CircleProcess"/>
    <dgm:cxn modelId="{60390410-D4EC-4923-95DC-083FAC96F03A}" srcId="{93DD127A-B8EB-4F74-86DD-8F7FBE1B7574}" destId="{42879333-8630-46E5-AFD9-AE25BA0AF89E}" srcOrd="2" destOrd="0" parTransId="{27B5CB28-DDDA-4602-AB70-E2808A4173B3}" sibTransId="{0B0634D8-3237-4CEE-885E-A6B78C336B91}"/>
    <dgm:cxn modelId="{4D79B124-2046-4451-939F-9653C66AB39F}" type="presOf" srcId="{0936ACBD-B394-4C3F-BE7F-F05E8C024088}" destId="{F2F61A62-636D-4D2E-B0BF-DAB065339F06}" srcOrd="0" destOrd="0" presId="urn:microsoft.com/office/officeart/2011/layout/CircleProcess"/>
    <dgm:cxn modelId="{0F1DD026-7B09-44D0-87C2-73B6510E8D23}" type="presOf" srcId="{42879333-8630-46E5-AFD9-AE25BA0AF89E}" destId="{76475D64-AD69-4D10-BBEA-6AED5673E020}" srcOrd="0" destOrd="0" presId="urn:microsoft.com/office/officeart/2011/layout/CircleProcess"/>
    <dgm:cxn modelId="{CFF7FB38-AECB-4590-87D5-E0B4243408D0}" type="presOf" srcId="{11F51949-E59C-408C-B4EC-3434E07307C6}" destId="{5C50537D-5B0C-4B9A-ABE0-7B7B33D48128}" srcOrd="1" destOrd="0" presId="urn:microsoft.com/office/officeart/2011/layout/CircleProcess"/>
    <dgm:cxn modelId="{70C68640-ACEB-4061-970E-2EDCA4E7B08E}" type="presOf" srcId="{84654E39-D93A-4A86-92CB-C9608FA79A5D}" destId="{46BCEFAF-DDED-40C1-BB7C-F242DAB5EA02}" srcOrd="1" destOrd="0" presId="urn:microsoft.com/office/officeart/2011/layout/CircleProcess"/>
    <dgm:cxn modelId="{DAAB725F-E7B5-4474-B841-8A86FF61BF3E}" type="presOf" srcId="{93DD127A-B8EB-4F74-86DD-8F7FBE1B7574}" destId="{477F3B8C-AB78-4CC8-9D2B-58A4914EA81F}" srcOrd="0" destOrd="0" presId="urn:microsoft.com/office/officeart/2011/layout/CircleProcess"/>
    <dgm:cxn modelId="{ED336F68-7E19-43E6-ACF5-6E7099D4C226}" type="presOf" srcId="{11F51949-E59C-408C-B4EC-3434E07307C6}" destId="{87EE2E28-4A38-4627-A127-2B4446A2E3AB}" srcOrd="0" destOrd="0" presId="urn:microsoft.com/office/officeart/2011/layout/CircleProcess"/>
    <dgm:cxn modelId="{5262CF7A-BD40-42F2-9F56-E0E03E966692}" srcId="{93DD127A-B8EB-4F74-86DD-8F7FBE1B7574}" destId="{11F51949-E59C-408C-B4EC-3434E07307C6}" srcOrd="3" destOrd="0" parTransId="{790D1886-5CED-423C-A796-D8B34A86CB38}" sibTransId="{9C88413F-FB4A-4883-AC78-4A89F8FEC95A}"/>
    <dgm:cxn modelId="{7DB9C480-9081-423B-9141-5B0549B365CC}" srcId="{93DD127A-B8EB-4F74-86DD-8F7FBE1B7574}" destId="{0936ACBD-B394-4C3F-BE7F-F05E8C024088}" srcOrd="1" destOrd="0" parTransId="{88CCF5A4-927A-4E9F-8DD3-76166A8A74A3}" sibTransId="{143C8F32-D02D-4D54-83F5-9F84CFD33770}"/>
    <dgm:cxn modelId="{3EEB8A84-305E-4D1F-9DD7-2D238E13DDD2}" type="presOf" srcId="{42879333-8630-46E5-AFD9-AE25BA0AF89E}" destId="{89CDFF07-47E0-41A9-9F66-E00788AFBACA}" srcOrd="1" destOrd="0" presId="urn:microsoft.com/office/officeart/2011/layout/CircleProcess"/>
    <dgm:cxn modelId="{DCFBEA86-2B14-4E1B-93D4-5904BDEF62B0}" srcId="{93DD127A-B8EB-4F74-86DD-8F7FBE1B7574}" destId="{84654E39-D93A-4A86-92CB-C9608FA79A5D}" srcOrd="4" destOrd="0" parTransId="{7FF2AD70-49F6-4C8A-BCBD-E448A4D82329}" sibTransId="{6325D5A8-DDF9-45C5-8978-9FF8AA6CB724}"/>
    <dgm:cxn modelId="{2D249F87-9C86-4B02-9CB9-3100A2103448}" type="presOf" srcId="{0936ACBD-B394-4C3F-BE7F-F05E8C024088}" destId="{6E797236-59CC-42E0-BA1B-9D96C7F9AF59}" srcOrd="1" destOrd="0" presId="urn:microsoft.com/office/officeart/2011/layout/CircleProcess"/>
    <dgm:cxn modelId="{8DC1D8C9-071A-45A7-AF06-9AD39A49A803}" type="presOf" srcId="{638D7921-97E6-4B5C-8A10-5786A8FE3BE6}" destId="{C2747CDC-BD5D-45B7-B818-6FFF30AD8977}" srcOrd="1" destOrd="0" presId="urn:microsoft.com/office/officeart/2011/layout/CircleProcess"/>
    <dgm:cxn modelId="{C93E37D2-0AD7-45CE-A881-BC89532136F3}" srcId="{93DD127A-B8EB-4F74-86DD-8F7FBE1B7574}" destId="{638D7921-97E6-4B5C-8A10-5786A8FE3BE6}" srcOrd="0" destOrd="0" parTransId="{C6E9D348-CF13-4E5D-9B14-9B94B0E97404}" sibTransId="{55C60FAC-55B9-4853-B50A-254DBCE3426A}"/>
    <dgm:cxn modelId="{F72454FD-27B7-42EE-8852-AFAB918CB338}" type="presOf" srcId="{84654E39-D93A-4A86-92CB-C9608FA79A5D}" destId="{1C33F5E4-5E28-4943-960F-3F58032F66BF}" srcOrd="0" destOrd="0" presId="urn:microsoft.com/office/officeart/2011/layout/CircleProcess"/>
    <dgm:cxn modelId="{6D17BF97-3CE2-488D-95E0-3E815E9FD030}" type="presParOf" srcId="{477F3B8C-AB78-4CC8-9D2B-58A4914EA81F}" destId="{3D82583D-774C-4D7F-8016-46DC1C10D801}" srcOrd="0" destOrd="0" presId="urn:microsoft.com/office/officeart/2011/layout/CircleProcess"/>
    <dgm:cxn modelId="{9B9B6C13-75D1-4BEF-89F3-D1439DD08B97}" type="presParOf" srcId="{3D82583D-774C-4D7F-8016-46DC1C10D801}" destId="{619C79FB-BA0C-41E7-A346-603EB7C52062}" srcOrd="0" destOrd="0" presId="urn:microsoft.com/office/officeart/2011/layout/CircleProcess"/>
    <dgm:cxn modelId="{479FEC60-13B3-4A0D-9518-13600FD14218}" type="presParOf" srcId="{477F3B8C-AB78-4CC8-9D2B-58A4914EA81F}" destId="{9053A238-9ABA-4F86-8D23-1FBDAA9317BB}" srcOrd="1" destOrd="0" presId="urn:microsoft.com/office/officeart/2011/layout/CircleProcess"/>
    <dgm:cxn modelId="{05CECF5A-6044-4363-9D61-6792C46739C8}" type="presParOf" srcId="{9053A238-9ABA-4F86-8D23-1FBDAA9317BB}" destId="{1C33F5E4-5E28-4943-960F-3F58032F66BF}" srcOrd="0" destOrd="0" presId="urn:microsoft.com/office/officeart/2011/layout/CircleProcess"/>
    <dgm:cxn modelId="{E013F96B-BE56-451B-9350-DF41A98D687C}" type="presParOf" srcId="{477F3B8C-AB78-4CC8-9D2B-58A4914EA81F}" destId="{46BCEFAF-DDED-40C1-BB7C-F242DAB5EA02}" srcOrd="2" destOrd="0" presId="urn:microsoft.com/office/officeart/2011/layout/CircleProcess"/>
    <dgm:cxn modelId="{8836D2A6-81D1-46A9-9133-0D54D05A8A6B}" type="presParOf" srcId="{477F3B8C-AB78-4CC8-9D2B-58A4914EA81F}" destId="{2616E8CA-D72C-4BB8-94CC-C5457BA0B91D}" srcOrd="3" destOrd="0" presId="urn:microsoft.com/office/officeart/2011/layout/CircleProcess"/>
    <dgm:cxn modelId="{83691C1B-693D-4619-B2C7-A60DDB3C0467}" type="presParOf" srcId="{2616E8CA-D72C-4BB8-94CC-C5457BA0B91D}" destId="{54FB8958-1FC7-495F-AB7B-7AAD270026E2}" srcOrd="0" destOrd="0" presId="urn:microsoft.com/office/officeart/2011/layout/CircleProcess"/>
    <dgm:cxn modelId="{D43DCCF7-0B25-44BC-A903-1C697B0022A8}" type="presParOf" srcId="{477F3B8C-AB78-4CC8-9D2B-58A4914EA81F}" destId="{6038BC0C-9BCE-426A-B0C8-1EFB19B7B04D}" srcOrd="4" destOrd="0" presId="urn:microsoft.com/office/officeart/2011/layout/CircleProcess"/>
    <dgm:cxn modelId="{36346AE1-BB28-4147-88A0-BA537DA0A51B}" type="presParOf" srcId="{6038BC0C-9BCE-426A-B0C8-1EFB19B7B04D}" destId="{87EE2E28-4A38-4627-A127-2B4446A2E3AB}" srcOrd="0" destOrd="0" presId="urn:microsoft.com/office/officeart/2011/layout/CircleProcess"/>
    <dgm:cxn modelId="{4F733C53-E678-4BF9-9C19-D2ADF14DAD83}" type="presParOf" srcId="{477F3B8C-AB78-4CC8-9D2B-58A4914EA81F}" destId="{5C50537D-5B0C-4B9A-ABE0-7B7B33D48128}" srcOrd="5" destOrd="0" presId="urn:microsoft.com/office/officeart/2011/layout/CircleProcess"/>
    <dgm:cxn modelId="{6E97AB62-E5F4-43B4-8E6C-721F2476D690}" type="presParOf" srcId="{477F3B8C-AB78-4CC8-9D2B-58A4914EA81F}" destId="{18A1EE88-1ACB-4B29-AF7F-2CE7D9B42BC1}" srcOrd="6" destOrd="0" presId="urn:microsoft.com/office/officeart/2011/layout/CircleProcess"/>
    <dgm:cxn modelId="{B8A18B69-F4DD-436C-A57F-67BC8988E898}" type="presParOf" srcId="{18A1EE88-1ACB-4B29-AF7F-2CE7D9B42BC1}" destId="{B4BDE6C7-C886-42F9-B926-1803757FD1AA}" srcOrd="0" destOrd="0" presId="urn:microsoft.com/office/officeart/2011/layout/CircleProcess"/>
    <dgm:cxn modelId="{E469B84A-A9D6-4473-BFE3-AABDC4D83293}" type="presParOf" srcId="{477F3B8C-AB78-4CC8-9D2B-58A4914EA81F}" destId="{6F10112C-C9F8-478A-A24C-F9B2C9BB14C5}" srcOrd="7" destOrd="0" presId="urn:microsoft.com/office/officeart/2011/layout/CircleProcess"/>
    <dgm:cxn modelId="{C70B942A-5B86-482C-819A-7ED8A80FE1F9}" type="presParOf" srcId="{6F10112C-C9F8-478A-A24C-F9B2C9BB14C5}" destId="{76475D64-AD69-4D10-BBEA-6AED5673E020}" srcOrd="0" destOrd="0" presId="urn:microsoft.com/office/officeart/2011/layout/CircleProcess"/>
    <dgm:cxn modelId="{D5464A6F-5B2B-4029-9722-D10D8989E884}" type="presParOf" srcId="{477F3B8C-AB78-4CC8-9D2B-58A4914EA81F}" destId="{89CDFF07-47E0-41A9-9F66-E00788AFBACA}" srcOrd="8" destOrd="0" presId="urn:microsoft.com/office/officeart/2011/layout/CircleProcess"/>
    <dgm:cxn modelId="{A8B4CA56-4C09-46E9-B451-66C4B179E2B4}" type="presParOf" srcId="{477F3B8C-AB78-4CC8-9D2B-58A4914EA81F}" destId="{B2C6CCC7-38C9-4CC5-A2E5-35E7645C8D68}" srcOrd="9" destOrd="0" presId="urn:microsoft.com/office/officeart/2011/layout/CircleProcess"/>
    <dgm:cxn modelId="{845B2F15-68EF-45C8-BE10-D163FBFE5E06}" type="presParOf" srcId="{B2C6CCC7-38C9-4CC5-A2E5-35E7645C8D68}" destId="{DED42AB3-4534-4960-AD92-BB6870A51686}" srcOrd="0" destOrd="0" presId="urn:microsoft.com/office/officeart/2011/layout/CircleProcess"/>
    <dgm:cxn modelId="{70CE7FE0-1ACC-41A5-972B-C2713399F3B6}" type="presParOf" srcId="{477F3B8C-AB78-4CC8-9D2B-58A4914EA81F}" destId="{163B8F1F-779F-44C6-BDC0-22A6A0B0D6FD}" srcOrd="10" destOrd="0" presId="urn:microsoft.com/office/officeart/2011/layout/CircleProcess"/>
    <dgm:cxn modelId="{477292F1-41D0-4512-9260-F9D08BC7148C}" type="presParOf" srcId="{163B8F1F-779F-44C6-BDC0-22A6A0B0D6FD}" destId="{F2F61A62-636D-4D2E-B0BF-DAB065339F06}" srcOrd="0" destOrd="0" presId="urn:microsoft.com/office/officeart/2011/layout/CircleProcess"/>
    <dgm:cxn modelId="{746FEEB6-6B9D-4702-B513-B64364D42CD0}" type="presParOf" srcId="{477F3B8C-AB78-4CC8-9D2B-58A4914EA81F}" destId="{6E797236-59CC-42E0-BA1B-9D96C7F9AF59}" srcOrd="11" destOrd="0" presId="urn:microsoft.com/office/officeart/2011/layout/CircleProcess"/>
    <dgm:cxn modelId="{52B78016-3A41-490F-8489-17448CB0656D}" type="presParOf" srcId="{477F3B8C-AB78-4CC8-9D2B-58A4914EA81F}" destId="{5FC034AD-0499-4996-8B60-2AA4CA7103A9}" srcOrd="12" destOrd="0" presId="urn:microsoft.com/office/officeart/2011/layout/CircleProcess"/>
    <dgm:cxn modelId="{0E468C72-CE61-47F9-B8B6-27EB6233F548}" type="presParOf" srcId="{5FC034AD-0499-4996-8B60-2AA4CA7103A9}" destId="{126999AC-F29A-4BC7-9348-0BC4F8AF2C84}" srcOrd="0" destOrd="0" presId="urn:microsoft.com/office/officeart/2011/layout/CircleProcess"/>
    <dgm:cxn modelId="{AA2D7D17-6813-41D3-B00C-A1A36FE382BD}" type="presParOf" srcId="{477F3B8C-AB78-4CC8-9D2B-58A4914EA81F}" destId="{5B922FCB-242C-4F28-B967-30F4E8134F4B}" srcOrd="13" destOrd="0" presId="urn:microsoft.com/office/officeart/2011/layout/CircleProcess"/>
    <dgm:cxn modelId="{BD06D73A-8343-4AB1-828B-785DD17838FA}" type="presParOf" srcId="{5B922FCB-242C-4F28-B967-30F4E8134F4B}" destId="{08671359-AD7F-41AE-B346-A7E3380EEEFF}" srcOrd="0" destOrd="0" presId="urn:microsoft.com/office/officeart/2011/layout/CircleProcess"/>
    <dgm:cxn modelId="{3BEB0E19-DA44-4F3C-BB8A-3C227AD2FB24}" type="presParOf" srcId="{477F3B8C-AB78-4CC8-9D2B-58A4914EA81F}" destId="{C2747CDC-BD5D-45B7-B818-6FFF30AD897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DD127A-B8EB-4F74-86DD-8F7FBE1B757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7921-97E6-4B5C-8A10-5786A8FE3BE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Define</a:t>
          </a:r>
        </a:p>
      </dgm:t>
    </dgm:pt>
    <dgm:pt modelId="{C6E9D348-CF13-4E5D-9B14-9B94B0E97404}" type="parTrans" cxnId="{C93E37D2-0AD7-45CE-A881-BC89532136F3}">
      <dgm:prSet/>
      <dgm:spPr/>
      <dgm:t>
        <a:bodyPr/>
        <a:lstStyle/>
        <a:p>
          <a:endParaRPr lang="en-US"/>
        </a:p>
      </dgm:t>
    </dgm:pt>
    <dgm:pt modelId="{55C60FAC-55B9-4853-B50A-254DBCE3426A}" type="sibTrans" cxnId="{C93E37D2-0AD7-45CE-A881-BC89532136F3}">
      <dgm:prSet/>
      <dgm:spPr/>
      <dgm:t>
        <a:bodyPr/>
        <a:lstStyle/>
        <a:p>
          <a:endParaRPr lang="en-US"/>
        </a:p>
      </dgm:t>
    </dgm:pt>
    <dgm:pt modelId="{0936ACBD-B394-4C3F-BE7F-F05E8C024088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Measure</a:t>
          </a:r>
        </a:p>
      </dgm:t>
    </dgm:pt>
    <dgm:pt modelId="{88CCF5A4-927A-4E9F-8DD3-76166A8A74A3}" type="parTrans" cxnId="{7DB9C480-9081-423B-9141-5B0549B365CC}">
      <dgm:prSet/>
      <dgm:spPr/>
      <dgm:t>
        <a:bodyPr/>
        <a:lstStyle/>
        <a:p>
          <a:endParaRPr lang="en-US"/>
        </a:p>
      </dgm:t>
    </dgm:pt>
    <dgm:pt modelId="{143C8F32-D02D-4D54-83F5-9F84CFD33770}" type="sibTrans" cxnId="{7DB9C480-9081-423B-9141-5B0549B365CC}">
      <dgm:prSet/>
      <dgm:spPr/>
      <dgm:t>
        <a:bodyPr/>
        <a:lstStyle/>
        <a:p>
          <a:endParaRPr lang="en-US"/>
        </a:p>
      </dgm:t>
    </dgm:pt>
    <dgm:pt modelId="{42879333-8630-46E5-AFD9-AE25BA0AF89E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Analyze</a:t>
          </a:r>
        </a:p>
      </dgm:t>
    </dgm:pt>
    <dgm:pt modelId="{27B5CB28-DDDA-4602-AB70-E2808A4173B3}" type="parTrans" cxnId="{60390410-D4EC-4923-95DC-083FAC96F03A}">
      <dgm:prSet/>
      <dgm:spPr/>
      <dgm:t>
        <a:bodyPr/>
        <a:lstStyle/>
        <a:p>
          <a:endParaRPr lang="en-US"/>
        </a:p>
      </dgm:t>
    </dgm:pt>
    <dgm:pt modelId="{0B0634D8-3237-4CEE-885E-A6B78C336B91}" type="sibTrans" cxnId="{60390410-D4EC-4923-95DC-083FAC96F03A}">
      <dgm:prSet/>
      <dgm:spPr/>
      <dgm:t>
        <a:bodyPr/>
        <a:lstStyle/>
        <a:p>
          <a:endParaRPr lang="en-US"/>
        </a:p>
      </dgm:t>
    </dgm:pt>
    <dgm:pt modelId="{11F51949-E59C-408C-B4EC-3434E07307C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Design</a:t>
          </a:r>
        </a:p>
      </dgm:t>
    </dgm:pt>
    <dgm:pt modelId="{790D1886-5CED-423C-A796-D8B34A86CB38}" type="parTrans" cxnId="{5262CF7A-BD40-42F2-9F56-E0E03E966692}">
      <dgm:prSet/>
      <dgm:spPr/>
      <dgm:t>
        <a:bodyPr/>
        <a:lstStyle/>
        <a:p>
          <a:endParaRPr lang="en-US"/>
        </a:p>
      </dgm:t>
    </dgm:pt>
    <dgm:pt modelId="{9C88413F-FB4A-4883-AC78-4A89F8FEC95A}" type="sibTrans" cxnId="{5262CF7A-BD40-42F2-9F56-E0E03E966692}">
      <dgm:prSet/>
      <dgm:spPr/>
      <dgm:t>
        <a:bodyPr/>
        <a:lstStyle/>
        <a:p>
          <a:endParaRPr lang="en-US"/>
        </a:p>
      </dgm:t>
    </dgm:pt>
    <dgm:pt modelId="{84654E39-D93A-4A86-92CB-C9608FA79A5D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Verify</a:t>
          </a:r>
        </a:p>
      </dgm:t>
    </dgm:pt>
    <dgm:pt modelId="{7FF2AD70-49F6-4C8A-BCBD-E448A4D82329}" type="parTrans" cxnId="{DCFBEA86-2B14-4E1B-93D4-5904BDEF62B0}">
      <dgm:prSet/>
      <dgm:spPr/>
      <dgm:t>
        <a:bodyPr/>
        <a:lstStyle/>
        <a:p>
          <a:endParaRPr lang="en-US"/>
        </a:p>
      </dgm:t>
    </dgm:pt>
    <dgm:pt modelId="{6325D5A8-DDF9-45C5-8978-9FF8AA6CB724}" type="sibTrans" cxnId="{DCFBEA86-2B14-4E1B-93D4-5904BDEF62B0}">
      <dgm:prSet/>
      <dgm:spPr/>
      <dgm:t>
        <a:bodyPr/>
        <a:lstStyle/>
        <a:p>
          <a:endParaRPr lang="en-US"/>
        </a:p>
      </dgm:t>
    </dgm:pt>
    <dgm:pt modelId="{477F3B8C-AB78-4CC8-9D2B-58A4914EA81F}" type="pres">
      <dgm:prSet presAssocID="{93DD127A-B8EB-4F74-86DD-8F7FBE1B757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D82583D-774C-4D7F-8016-46DC1C10D801}" type="pres">
      <dgm:prSet presAssocID="{84654E39-D93A-4A86-92CB-C9608FA79A5D}" presName="Accent5" presStyleCnt="0"/>
      <dgm:spPr/>
    </dgm:pt>
    <dgm:pt modelId="{619C79FB-BA0C-41E7-A346-603EB7C52062}" type="pres">
      <dgm:prSet presAssocID="{84654E39-D93A-4A86-92CB-C9608FA79A5D}" presName="Accent" presStyleLbl="node1" presStyleIdx="0" presStyleCnt="5"/>
      <dgm:spPr>
        <a:solidFill>
          <a:schemeClr val="accent6"/>
        </a:solidFill>
      </dgm:spPr>
    </dgm:pt>
    <dgm:pt modelId="{9053A238-9ABA-4F86-8D23-1FBDAA9317BB}" type="pres">
      <dgm:prSet presAssocID="{84654E39-D93A-4A86-92CB-C9608FA79A5D}" presName="ParentBackground5" presStyleCnt="0"/>
      <dgm:spPr/>
    </dgm:pt>
    <dgm:pt modelId="{1C33F5E4-5E28-4943-960F-3F58032F66BF}" type="pres">
      <dgm:prSet presAssocID="{84654E39-D93A-4A86-92CB-C9608FA79A5D}" presName="ParentBackground" presStyleLbl="fgAcc1" presStyleIdx="0" presStyleCnt="5"/>
      <dgm:spPr/>
    </dgm:pt>
    <dgm:pt modelId="{46BCEFAF-DDED-40C1-BB7C-F242DAB5EA02}" type="pres">
      <dgm:prSet presAssocID="{84654E39-D93A-4A86-92CB-C9608FA79A5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16E8CA-D72C-4BB8-94CC-C5457BA0B91D}" type="pres">
      <dgm:prSet presAssocID="{11F51949-E59C-408C-B4EC-3434E07307C6}" presName="Accent4" presStyleCnt="0"/>
      <dgm:spPr/>
    </dgm:pt>
    <dgm:pt modelId="{54FB8958-1FC7-495F-AB7B-7AAD270026E2}" type="pres">
      <dgm:prSet presAssocID="{11F51949-E59C-408C-B4EC-3434E07307C6}" presName="Accent" presStyleLbl="node1" presStyleIdx="1" presStyleCnt="5"/>
      <dgm:spPr>
        <a:solidFill>
          <a:schemeClr val="accent6"/>
        </a:solidFill>
      </dgm:spPr>
    </dgm:pt>
    <dgm:pt modelId="{6038BC0C-9BCE-426A-B0C8-1EFB19B7B04D}" type="pres">
      <dgm:prSet presAssocID="{11F51949-E59C-408C-B4EC-3434E07307C6}" presName="ParentBackground4" presStyleCnt="0"/>
      <dgm:spPr/>
    </dgm:pt>
    <dgm:pt modelId="{87EE2E28-4A38-4627-A127-2B4446A2E3AB}" type="pres">
      <dgm:prSet presAssocID="{11F51949-E59C-408C-B4EC-3434E07307C6}" presName="ParentBackground" presStyleLbl="fgAcc1" presStyleIdx="1" presStyleCnt="5"/>
      <dgm:spPr/>
    </dgm:pt>
    <dgm:pt modelId="{5C50537D-5B0C-4B9A-ABE0-7B7B33D48128}" type="pres">
      <dgm:prSet presAssocID="{11F51949-E59C-408C-B4EC-3434E07307C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8A1EE88-1ACB-4B29-AF7F-2CE7D9B42BC1}" type="pres">
      <dgm:prSet presAssocID="{42879333-8630-46E5-AFD9-AE25BA0AF89E}" presName="Accent3" presStyleCnt="0"/>
      <dgm:spPr/>
    </dgm:pt>
    <dgm:pt modelId="{B4BDE6C7-C886-42F9-B926-1803757FD1AA}" type="pres">
      <dgm:prSet presAssocID="{42879333-8630-46E5-AFD9-AE25BA0AF89E}" presName="Accent" presStyleLbl="node1" presStyleIdx="2" presStyleCnt="5"/>
      <dgm:spPr>
        <a:solidFill>
          <a:schemeClr val="accent6"/>
        </a:solidFill>
      </dgm:spPr>
    </dgm:pt>
    <dgm:pt modelId="{6F10112C-C9F8-478A-A24C-F9B2C9BB14C5}" type="pres">
      <dgm:prSet presAssocID="{42879333-8630-46E5-AFD9-AE25BA0AF89E}" presName="ParentBackground3" presStyleCnt="0"/>
      <dgm:spPr/>
    </dgm:pt>
    <dgm:pt modelId="{76475D64-AD69-4D10-BBEA-6AED5673E020}" type="pres">
      <dgm:prSet presAssocID="{42879333-8630-46E5-AFD9-AE25BA0AF89E}" presName="ParentBackground" presStyleLbl="fgAcc1" presStyleIdx="2" presStyleCnt="5"/>
      <dgm:spPr/>
    </dgm:pt>
    <dgm:pt modelId="{89CDFF07-47E0-41A9-9F66-E00788AFBACA}" type="pres">
      <dgm:prSet presAssocID="{42879333-8630-46E5-AFD9-AE25BA0AF89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2C6CCC7-38C9-4CC5-A2E5-35E7645C8D68}" type="pres">
      <dgm:prSet presAssocID="{0936ACBD-B394-4C3F-BE7F-F05E8C024088}" presName="Accent2" presStyleCnt="0"/>
      <dgm:spPr/>
    </dgm:pt>
    <dgm:pt modelId="{DED42AB3-4534-4960-AD92-BB6870A51686}" type="pres">
      <dgm:prSet presAssocID="{0936ACBD-B394-4C3F-BE7F-F05E8C024088}" presName="Accent" presStyleLbl="node1" presStyleIdx="3" presStyleCnt="5"/>
      <dgm:spPr>
        <a:solidFill>
          <a:schemeClr val="accent6"/>
        </a:solidFill>
      </dgm:spPr>
    </dgm:pt>
    <dgm:pt modelId="{163B8F1F-779F-44C6-BDC0-22A6A0B0D6FD}" type="pres">
      <dgm:prSet presAssocID="{0936ACBD-B394-4C3F-BE7F-F05E8C024088}" presName="ParentBackground2" presStyleCnt="0"/>
      <dgm:spPr/>
    </dgm:pt>
    <dgm:pt modelId="{F2F61A62-636D-4D2E-B0BF-DAB065339F06}" type="pres">
      <dgm:prSet presAssocID="{0936ACBD-B394-4C3F-BE7F-F05E8C024088}" presName="ParentBackground" presStyleLbl="fgAcc1" presStyleIdx="3" presStyleCnt="5"/>
      <dgm:spPr/>
    </dgm:pt>
    <dgm:pt modelId="{6E797236-59CC-42E0-BA1B-9D96C7F9AF59}" type="pres">
      <dgm:prSet presAssocID="{0936ACBD-B394-4C3F-BE7F-F05E8C02408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C034AD-0499-4996-8B60-2AA4CA7103A9}" type="pres">
      <dgm:prSet presAssocID="{638D7921-97E6-4B5C-8A10-5786A8FE3BE6}" presName="Accent1" presStyleCnt="0"/>
      <dgm:spPr/>
    </dgm:pt>
    <dgm:pt modelId="{126999AC-F29A-4BC7-9348-0BC4F8AF2C84}" type="pres">
      <dgm:prSet presAssocID="{638D7921-97E6-4B5C-8A10-5786A8FE3BE6}" presName="Accent" presStyleLbl="node1" presStyleIdx="4" presStyleCnt="5"/>
      <dgm:spPr>
        <a:solidFill>
          <a:schemeClr val="accent6"/>
        </a:solidFill>
      </dgm:spPr>
    </dgm:pt>
    <dgm:pt modelId="{5B922FCB-242C-4F28-B967-30F4E8134F4B}" type="pres">
      <dgm:prSet presAssocID="{638D7921-97E6-4B5C-8A10-5786A8FE3BE6}" presName="ParentBackground1" presStyleCnt="0"/>
      <dgm:spPr/>
    </dgm:pt>
    <dgm:pt modelId="{08671359-AD7F-41AE-B346-A7E3380EEEFF}" type="pres">
      <dgm:prSet presAssocID="{638D7921-97E6-4B5C-8A10-5786A8FE3BE6}" presName="ParentBackground" presStyleLbl="fgAcc1" presStyleIdx="4" presStyleCnt="5"/>
      <dgm:spPr/>
    </dgm:pt>
    <dgm:pt modelId="{C2747CDC-BD5D-45B7-B818-6FFF30AD8977}" type="pres">
      <dgm:prSet presAssocID="{638D7921-97E6-4B5C-8A10-5786A8FE3BE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1EDDC04-997D-4820-8580-04F6C9FE7DBC}" type="presOf" srcId="{638D7921-97E6-4B5C-8A10-5786A8FE3BE6}" destId="{08671359-AD7F-41AE-B346-A7E3380EEEFF}" srcOrd="0" destOrd="0" presId="urn:microsoft.com/office/officeart/2011/layout/CircleProcess"/>
    <dgm:cxn modelId="{60390410-D4EC-4923-95DC-083FAC96F03A}" srcId="{93DD127A-B8EB-4F74-86DD-8F7FBE1B7574}" destId="{42879333-8630-46E5-AFD9-AE25BA0AF89E}" srcOrd="2" destOrd="0" parTransId="{27B5CB28-DDDA-4602-AB70-E2808A4173B3}" sibTransId="{0B0634D8-3237-4CEE-885E-A6B78C336B91}"/>
    <dgm:cxn modelId="{4D79B124-2046-4451-939F-9653C66AB39F}" type="presOf" srcId="{0936ACBD-B394-4C3F-BE7F-F05E8C024088}" destId="{F2F61A62-636D-4D2E-B0BF-DAB065339F06}" srcOrd="0" destOrd="0" presId="urn:microsoft.com/office/officeart/2011/layout/CircleProcess"/>
    <dgm:cxn modelId="{0F1DD026-7B09-44D0-87C2-73B6510E8D23}" type="presOf" srcId="{42879333-8630-46E5-AFD9-AE25BA0AF89E}" destId="{76475D64-AD69-4D10-BBEA-6AED5673E020}" srcOrd="0" destOrd="0" presId="urn:microsoft.com/office/officeart/2011/layout/CircleProcess"/>
    <dgm:cxn modelId="{CFF7FB38-AECB-4590-87D5-E0B4243408D0}" type="presOf" srcId="{11F51949-E59C-408C-B4EC-3434E07307C6}" destId="{5C50537D-5B0C-4B9A-ABE0-7B7B33D48128}" srcOrd="1" destOrd="0" presId="urn:microsoft.com/office/officeart/2011/layout/CircleProcess"/>
    <dgm:cxn modelId="{70C68640-ACEB-4061-970E-2EDCA4E7B08E}" type="presOf" srcId="{84654E39-D93A-4A86-92CB-C9608FA79A5D}" destId="{46BCEFAF-DDED-40C1-BB7C-F242DAB5EA02}" srcOrd="1" destOrd="0" presId="urn:microsoft.com/office/officeart/2011/layout/CircleProcess"/>
    <dgm:cxn modelId="{DAAB725F-E7B5-4474-B841-8A86FF61BF3E}" type="presOf" srcId="{93DD127A-B8EB-4F74-86DD-8F7FBE1B7574}" destId="{477F3B8C-AB78-4CC8-9D2B-58A4914EA81F}" srcOrd="0" destOrd="0" presId="urn:microsoft.com/office/officeart/2011/layout/CircleProcess"/>
    <dgm:cxn modelId="{ED336F68-7E19-43E6-ACF5-6E7099D4C226}" type="presOf" srcId="{11F51949-E59C-408C-B4EC-3434E07307C6}" destId="{87EE2E28-4A38-4627-A127-2B4446A2E3AB}" srcOrd="0" destOrd="0" presId="urn:microsoft.com/office/officeart/2011/layout/CircleProcess"/>
    <dgm:cxn modelId="{5262CF7A-BD40-42F2-9F56-E0E03E966692}" srcId="{93DD127A-B8EB-4F74-86DD-8F7FBE1B7574}" destId="{11F51949-E59C-408C-B4EC-3434E07307C6}" srcOrd="3" destOrd="0" parTransId="{790D1886-5CED-423C-A796-D8B34A86CB38}" sibTransId="{9C88413F-FB4A-4883-AC78-4A89F8FEC95A}"/>
    <dgm:cxn modelId="{7DB9C480-9081-423B-9141-5B0549B365CC}" srcId="{93DD127A-B8EB-4F74-86DD-8F7FBE1B7574}" destId="{0936ACBD-B394-4C3F-BE7F-F05E8C024088}" srcOrd="1" destOrd="0" parTransId="{88CCF5A4-927A-4E9F-8DD3-76166A8A74A3}" sibTransId="{143C8F32-D02D-4D54-83F5-9F84CFD33770}"/>
    <dgm:cxn modelId="{3EEB8A84-305E-4D1F-9DD7-2D238E13DDD2}" type="presOf" srcId="{42879333-8630-46E5-AFD9-AE25BA0AF89E}" destId="{89CDFF07-47E0-41A9-9F66-E00788AFBACA}" srcOrd="1" destOrd="0" presId="urn:microsoft.com/office/officeart/2011/layout/CircleProcess"/>
    <dgm:cxn modelId="{DCFBEA86-2B14-4E1B-93D4-5904BDEF62B0}" srcId="{93DD127A-B8EB-4F74-86DD-8F7FBE1B7574}" destId="{84654E39-D93A-4A86-92CB-C9608FA79A5D}" srcOrd="4" destOrd="0" parTransId="{7FF2AD70-49F6-4C8A-BCBD-E448A4D82329}" sibTransId="{6325D5A8-DDF9-45C5-8978-9FF8AA6CB724}"/>
    <dgm:cxn modelId="{2D249F87-9C86-4B02-9CB9-3100A2103448}" type="presOf" srcId="{0936ACBD-B394-4C3F-BE7F-F05E8C024088}" destId="{6E797236-59CC-42E0-BA1B-9D96C7F9AF59}" srcOrd="1" destOrd="0" presId="urn:microsoft.com/office/officeart/2011/layout/CircleProcess"/>
    <dgm:cxn modelId="{8DC1D8C9-071A-45A7-AF06-9AD39A49A803}" type="presOf" srcId="{638D7921-97E6-4B5C-8A10-5786A8FE3BE6}" destId="{C2747CDC-BD5D-45B7-B818-6FFF30AD8977}" srcOrd="1" destOrd="0" presId="urn:microsoft.com/office/officeart/2011/layout/CircleProcess"/>
    <dgm:cxn modelId="{C93E37D2-0AD7-45CE-A881-BC89532136F3}" srcId="{93DD127A-B8EB-4F74-86DD-8F7FBE1B7574}" destId="{638D7921-97E6-4B5C-8A10-5786A8FE3BE6}" srcOrd="0" destOrd="0" parTransId="{C6E9D348-CF13-4E5D-9B14-9B94B0E97404}" sibTransId="{55C60FAC-55B9-4853-B50A-254DBCE3426A}"/>
    <dgm:cxn modelId="{F72454FD-27B7-42EE-8852-AFAB918CB338}" type="presOf" srcId="{84654E39-D93A-4A86-92CB-C9608FA79A5D}" destId="{1C33F5E4-5E28-4943-960F-3F58032F66BF}" srcOrd="0" destOrd="0" presId="urn:microsoft.com/office/officeart/2011/layout/CircleProcess"/>
    <dgm:cxn modelId="{6D17BF97-3CE2-488D-95E0-3E815E9FD030}" type="presParOf" srcId="{477F3B8C-AB78-4CC8-9D2B-58A4914EA81F}" destId="{3D82583D-774C-4D7F-8016-46DC1C10D801}" srcOrd="0" destOrd="0" presId="urn:microsoft.com/office/officeart/2011/layout/CircleProcess"/>
    <dgm:cxn modelId="{9B9B6C13-75D1-4BEF-89F3-D1439DD08B97}" type="presParOf" srcId="{3D82583D-774C-4D7F-8016-46DC1C10D801}" destId="{619C79FB-BA0C-41E7-A346-603EB7C52062}" srcOrd="0" destOrd="0" presId="urn:microsoft.com/office/officeart/2011/layout/CircleProcess"/>
    <dgm:cxn modelId="{479FEC60-13B3-4A0D-9518-13600FD14218}" type="presParOf" srcId="{477F3B8C-AB78-4CC8-9D2B-58A4914EA81F}" destId="{9053A238-9ABA-4F86-8D23-1FBDAA9317BB}" srcOrd="1" destOrd="0" presId="urn:microsoft.com/office/officeart/2011/layout/CircleProcess"/>
    <dgm:cxn modelId="{05CECF5A-6044-4363-9D61-6792C46739C8}" type="presParOf" srcId="{9053A238-9ABA-4F86-8D23-1FBDAA9317BB}" destId="{1C33F5E4-5E28-4943-960F-3F58032F66BF}" srcOrd="0" destOrd="0" presId="urn:microsoft.com/office/officeart/2011/layout/CircleProcess"/>
    <dgm:cxn modelId="{E013F96B-BE56-451B-9350-DF41A98D687C}" type="presParOf" srcId="{477F3B8C-AB78-4CC8-9D2B-58A4914EA81F}" destId="{46BCEFAF-DDED-40C1-BB7C-F242DAB5EA02}" srcOrd="2" destOrd="0" presId="urn:microsoft.com/office/officeart/2011/layout/CircleProcess"/>
    <dgm:cxn modelId="{8836D2A6-81D1-46A9-9133-0D54D05A8A6B}" type="presParOf" srcId="{477F3B8C-AB78-4CC8-9D2B-58A4914EA81F}" destId="{2616E8CA-D72C-4BB8-94CC-C5457BA0B91D}" srcOrd="3" destOrd="0" presId="urn:microsoft.com/office/officeart/2011/layout/CircleProcess"/>
    <dgm:cxn modelId="{83691C1B-693D-4619-B2C7-A60DDB3C0467}" type="presParOf" srcId="{2616E8CA-D72C-4BB8-94CC-C5457BA0B91D}" destId="{54FB8958-1FC7-495F-AB7B-7AAD270026E2}" srcOrd="0" destOrd="0" presId="urn:microsoft.com/office/officeart/2011/layout/CircleProcess"/>
    <dgm:cxn modelId="{D43DCCF7-0B25-44BC-A903-1C697B0022A8}" type="presParOf" srcId="{477F3B8C-AB78-4CC8-9D2B-58A4914EA81F}" destId="{6038BC0C-9BCE-426A-B0C8-1EFB19B7B04D}" srcOrd="4" destOrd="0" presId="urn:microsoft.com/office/officeart/2011/layout/CircleProcess"/>
    <dgm:cxn modelId="{36346AE1-BB28-4147-88A0-BA537DA0A51B}" type="presParOf" srcId="{6038BC0C-9BCE-426A-B0C8-1EFB19B7B04D}" destId="{87EE2E28-4A38-4627-A127-2B4446A2E3AB}" srcOrd="0" destOrd="0" presId="urn:microsoft.com/office/officeart/2011/layout/CircleProcess"/>
    <dgm:cxn modelId="{4F733C53-E678-4BF9-9C19-D2ADF14DAD83}" type="presParOf" srcId="{477F3B8C-AB78-4CC8-9D2B-58A4914EA81F}" destId="{5C50537D-5B0C-4B9A-ABE0-7B7B33D48128}" srcOrd="5" destOrd="0" presId="urn:microsoft.com/office/officeart/2011/layout/CircleProcess"/>
    <dgm:cxn modelId="{6E97AB62-E5F4-43B4-8E6C-721F2476D690}" type="presParOf" srcId="{477F3B8C-AB78-4CC8-9D2B-58A4914EA81F}" destId="{18A1EE88-1ACB-4B29-AF7F-2CE7D9B42BC1}" srcOrd="6" destOrd="0" presId="urn:microsoft.com/office/officeart/2011/layout/CircleProcess"/>
    <dgm:cxn modelId="{B8A18B69-F4DD-436C-A57F-67BC8988E898}" type="presParOf" srcId="{18A1EE88-1ACB-4B29-AF7F-2CE7D9B42BC1}" destId="{B4BDE6C7-C886-42F9-B926-1803757FD1AA}" srcOrd="0" destOrd="0" presId="urn:microsoft.com/office/officeart/2011/layout/CircleProcess"/>
    <dgm:cxn modelId="{E469B84A-A9D6-4473-BFE3-AABDC4D83293}" type="presParOf" srcId="{477F3B8C-AB78-4CC8-9D2B-58A4914EA81F}" destId="{6F10112C-C9F8-478A-A24C-F9B2C9BB14C5}" srcOrd="7" destOrd="0" presId="urn:microsoft.com/office/officeart/2011/layout/CircleProcess"/>
    <dgm:cxn modelId="{C70B942A-5B86-482C-819A-7ED8A80FE1F9}" type="presParOf" srcId="{6F10112C-C9F8-478A-A24C-F9B2C9BB14C5}" destId="{76475D64-AD69-4D10-BBEA-6AED5673E020}" srcOrd="0" destOrd="0" presId="urn:microsoft.com/office/officeart/2011/layout/CircleProcess"/>
    <dgm:cxn modelId="{D5464A6F-5B2B-4029-9722-D10D8989E884}" type="presParOf" srcId="{477F3B8C-AB78-4CC8-9D2B-58A4914EA81F}" destId="{89CDFF07-47E0-41A9-9F66-E00788AFBACA}" srcOrd="8" destOrd="0" presId="urn:microsoft.com/office/officeart/2011/layout/CircleProcess"/>
    <dgm:cxn modelId="{A8B4CA56-4C09-46E9-B451-66C4B179E2B4}" type="presParOf" srcId="{477F3B8C-AB78-4CC8-9D2B-58A4914EA81F}" destId="{B2C6CCC7-38C9-4CC5-A2E5-35E7645C8D68}" srcOrd="9" destOrd="0" presId="urn:microsoft.com/office/officeart/2011/layout/CircleProcess"/>
    <dgm:cxn modelId="{845B2F15-68EF-45C8-BE10-D163FBFE5E06}" type="presParOf" srcId="{B2C6CCC7-38C9-4CC5-A2E5-35E7645C8D68}" destId="{DED42AB3-4534-4960-AD92-BB6870A51686}" srcOrd="0" destOrd="0" presId="urn:microsoft.com/office/officeart/2011/layout/CircleProcess"/>
    <dgm:cxn modelId="{70CE7FE0-1ACC-41A5-972B-C2713399F3B6}" type="presParOf" srcId="{477F3B8C-AB78-4CC8-9D2B-58A4914EA81F}" destId="{163B8F1F-779F-44C6-BDC0-22A6A0B0D6FD}" srcOrd="10" destOrd="0" presId="urn:microsoft.com/office/officeart/2011/layout/CircleProcess"/>
    <dgm:cxn modelId="{477292F1-41D0-4512-9260-F9D08BC7148C}" type="presParOf" srcId="{163B8F1F-779F-44C6-BDC0-22A6A0B0D6FD}" destId="{F2F61A62-636D-4D2E-B0BF-DAB065339F06}" srcOrd="0" destOrd="0" presId="urn:microsoft.com/office/officeart/2011/layout/CircleProcess"/>
    <dgm:cxn modelId="{746FEEB6-6B9D-4702-B513-B64364D42CD0}" type="presParOf" srcId="{477F3B8C-AB78-4CC8-9D2B-58A4914EA81F}" destId="{6E797236-59CC-42E0-BA1B-9D96C7F9AF59}" srcOrd="11" destOrd="0" presId="urn:microsoft.com/office/officeart/2011/layout/CircleProcess"/>
    <dgm:cxn modelId="{52B78016-3A41-490F-8489-17448CB0656D}" type="presParOf" srcId="{477F3B8C-AB78-4CC8-9D2B-58A4914EA81F}" destId="{5FC034AD-0499-4996-8B60-2AA4CA7103A9}" srcOrd="12" destOrd="0" presId="urn:microsoft.com/office/officeart/2011/layout/CircleProcess"/>
    <dgm:cxn modelId="{0E468C72-CE61-47F9-B8B6-27EB6233F548}" type="presParOf" srcId="{5FC034AD-0499-4996-8B60-2AA4CA7103A9}" destId="{126999AC-F29A-4BC7-9348-0BC4F8AF2C84}" srcOrd="0" destOrd="0" presId="urn:microsoft.com/office/officeart/2011/layout/CircleProcess"/>
    <dgm:cxn modelId="{AA2D7D17-6813-41D3-B00C-A1A36FE382BD}" type="presParOf" srcId="{477F3B8C-AB78-4CC8-9D2B-58A4914EA81F}" destId="{5B922FCB-242C-4F28-B967-30F4E8134F4B}" srcOrd="13" destOrd="0" presId="urn:microsoft.com/office/officeart/2011/layout/CircleProcess"/>
    <dgm:cxn modelId="{BD06D73A-8343-4AB1-828B-785DD17838FA}" type="presParOf" srcId="{5B922FCB-242C-4F28-B967-30F4E8134F4B}" destId="{08671359-AD7F-41AE-B346-A7E3380EEEFF}" srcOrd="0" destOrd="0" presId="urn:microsoft.com/office/officeart/2011/layout/CircleProcess"/>
    <dgm:cxn modelId="{3BEB0E19-DA44-4F3C-BB8A-3C227AD2FB24}" type="presParOf" srcId="{477F3B8C-AB78-4CC8-9D2B-58A4914EA81F}" destId="{C2747CDC-BD5D-45B7-B818-6FFF30AD897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F35B29-5CE3-470C-A1BC-AF865865A9D9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4EE412-D895-4A70-A9E0-A4C83DB9FB12}">
      <dgm:prSet phldrT="[Text]" custT="1"/>
      <dgm:spPr>
        <a:solidFill>
          <a:srgbClr val="DADADA">
            <a:alpha val="89804"/>
          </a:srgbClr>
        </a:solidFill>
      </dgm:spPr>
      <dgm:t>
        <a:bodyPr/>
        <a:lstStyle/>
        <a:p>
          <a:r>
            <a:rPr lang="en-US" sz="700" dirty="0">
              <a:latin typeface="Dyson Futura Light" panose="020B0403030204020306" pitchFamily="34" charset="0"/>
              <a:ea typeface="Dyson Futura Light" panose="020B0403030204020306" pitchFamily="34" charset="0"/>
            </a:rPr>
            <a:t>Voice of Customer</a:t>
          </a:r>
        </a:p>
      </dgm:t>
    </dgm:pt>
    <dgm:pt modelId="{00DA1BB3-4E86-41CB-8452-CEA00095C438}" type="parTrans" cxnId="{4BEA4603-07A9-4D8A-AB76-35DD9539FF39}">
      <dgm:prSet/>
      <dgm:spPr/>
      <dgm:t>
        <a:bodyPr/>
        <a:lstStyle/>
        <a:p>
          <a:endParaRPr lang="en-US" sz="700"/>
        </a:p>
      </dgm:t>
    </dgm:pt>
    <dgm:pt modelId="{A3782D13-4942-4C14-88CA-BCF696A9592C}" type="sibTrans" cxnId="{4BEA4603-07A9-4D8A-AB76-35DD9539FF39}">
      <dgm:prSet/>
      <dgm:spPr/>
      <dgm:t>
        <a:bodyPr/>
        <a:lstStyle/>
        <a:p>
          <a:endParaRPr lang="en-US" sz="700"/>
        </a:p>
      </dgm:t>
    </dgm:pt>
    <dgm:pt modelId="{4BB9250E-877C-48AF-A9BA-C180EC15A8EA}">
      <dgm:prSet phldrT="[Text]" custT="1"/>
      <dgm:spPr>
        <a:solidFill>
          <a:srgbClr val="DADADA">
            <a:alpha val="89804"/>
          </a:srgbClr>
        </a:solidFill>
      </dgm:spPr>
      <dgm:t>
        <a:bodyPr/>
        <a:lstStyle/>
        <a:p>
          <a:r>
            <a:rPr lang="en-US" sz="700" dirty="0">
              <a:latin typeface="Dyson Futura Light" panose="020B0403030204020306" pitchFamily="34" charset="0"/>
              <a:ea typeface="Dyson Futura Light" panose="020B0403030204020306" pitchFamily="34" charset="0"/>
            </a:rPr>
            <a:t>Customer requirements</a:t>
          </a:r>
        </a:p>
      </dgm:t>
    </dgm:pt>
    <dgm:pt modelId="{D9956369-C9C8-400C-AE50-5DB39D7AB2FF}" type="parTrans" cxnId="{AA471D44-17FD-4884-9C8B-DF366DB73734}">
      <dgm:prSet/>
      <dgm:spPr/>
      <dgm:t>
        <a:bodyPr/>
        <a:lstStyle/>
        <a:p>
          <a:endParaRPr lang="en-US" sz="700"/>
        </a:p>
      </dgm:t>
    </dgm:pt>
    <dgm:pt modelId="{5DA60D9C-B823-4E0D-A55B-FF897E2B4192}" type="sibTrans" cxnId="{AA471D44-17FD-4884-9C8B-DF366DB73734}">
      <dgm:prSet/>
      <dgm:spPr/>
      <dgm:t>
        <a:bodyPr/>
        <a:lstStyle/>
        <a:p>
          <a:endParaRPr lang="en-US" sz="700"/>
        </a:p>
      </dgm:t>
    </dgm:pt>
    <dgm:pt modelId="{8D601AF2-7BB4-43C3-9D80-E80D2F733DAE}">
      <dgm:prSet phldrT="[Text]" custT="1"/>
      <dgm:spPr>
        <a:solidFill>
          <a:srgbClr val="DADADA">
            <a:alpha val="89804"/>
          </a:srgbClr>
        </a:solidFill>
      </dgm:spPr>
      <dgm:t>
        <a:bodyPr/>
        <a:lstStyle/>
        <a:p>
          <a:r>
            <a:rPr lang="en-US" sz="700" dirty="0">
              <a:latin typeface="Dyson Futura Light" panose="020B0403030204020306" pitchFamily="34" charset="0"/>
              <a:ea typeface="Dyson Futura Light" panose="020B0403030204020306" pitchFamily="34" charset="0"/>
            </a:rPr>
            <a:t>CTQs</a:t>
          </a:r>
        </a:p>
      </dgm:t>
    </dgm:pt>
    <dgm:pt modelId="{037C737E-6390-4821-A72C-1E0695B0EC0E}" type="parTrans" cxnId="{CAF7293D-3FF4-4DC3-AA75-2E2BFFEDDF38}">
      <dgm:prSet/>
      <dgm:spPr/>
      <dgm:t>
        <a:bodyPr/>
        <a:lstStyle/>
        <a:p>
          <a:endParaRPr lang="en-US" sz="700"/>
        </a:p>
      </dgm:t>
    </dgm:pt>
    <dgm:pt modelId="{5C2E5012-368F-43AD-8F91-BDA24F9A58E0}" type="sibTrans" cxnId="{CAF7293D-3FF4-4DC3-AA75-2E2BFFEDDF38}">
      <dgm:prSet/>
      <dgm:spPr/>
      <dgm:t>
        <a:bodyPr/>
        <a:lstStyle/>
        <a:p>
          <a:endParaRPr lang="en-US" sz="700"/>
        </a:p>
      </dgm:t>
    </dgm:pt>
    <dgm:pt modelId="{123D0092-139A-44B8-8320-F042269B5AF4}" type="pres">
      <dgm:prSet presAssocID="{35F35B29-5CE3-470C-A1BC-AF865865A9D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F52398B-3A98-4AA0-ACF0-45A82CFDFB26}" type="pres">
      <dgm:prSet presAssocID="{8D601AF2-7BB4-43C3-9D80-E80D2F733DAE}" presName="Accent3" presStyleCnt="0"/>
      <dgm:spPr/>
    </dgm:pt>
    <dgm:pt modelId="{926A1328-CCB4-4AD1-A8D9-559C84D490DD}" type="pres">
      <dgm:prSet presAssocID="{8D601AF2-7BB4-43C3-9D80-E80D2F733DAE}" presName="Accent" presStyleLbl="node1" presStyleIdx="0" presStyleCnt="3"/>
      <dgm:spPr>
        <a:solidFill>
          <a:srgbClr val="878787"/>
        </a:solidFill>
      </dgm:spPr>
    </dgm:pt>
    <dgm:pt modelId="{A05A58EF-6C43-4C36-8BA5-CE7DE6C467DE}" type="pres">
      <dgm:prSet presAssocID="{8D601AF2-7BB4-43C3-9D80-E80D2F733DAE}" presName="ParentBackground3" presStyleCnt="0"/>
      <dgm:spPr/>
    </dgm:pt>
    <dgm:pt modelId="{41660AD0-212E-4F3A-8DB2-A5BF6B654952}" type="pres">
      <dgm:prSet presAssocID="{8D601AF2-7BB4-43C3-9D80-E80D2F733DAE}" presName="ParentBackground" presStyleLbl="fgAcc1" presStyleIdx="0" presStyleCnt="3"/>
      <dgm:spPr/>
    </dgm:pt>
    <dgm:pt modelId="{53A9F68D-DDE3-4D95-BCEE-6E99C88FE1FC}" type="pres">
      <dgm:prSet presAssocID="{8D601AF2-7BB4-43C3-9D80-E80D2F733DA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875F488-5DAA-4DDE-A2DB-929C18F58F04}" type="pres">
      <dgm:prSet presAssocID="{4BB9250E-877C-48AF-A9BA-C180EC15A8EA}" presName="Accent2" presStyleCnt="0"/>
      <dgm:spPr/>
    </dgm:pt>
    <dgm:pt modelId="{B6B29A19-F538-471D-A0B2-18A10B7BF0C9}" type="pres">
      <dgm:prSet presAssocID="{4BB9250E-877C-48AF-A9BA-C180EC15A8EA}" presName="Accent" presStyleLbl="node1" presStyleIdx="1" presStyleCnt="3"/>
      <dgm:spPr>
        <a:solidFill>
          <a:srgbClr val="878787"/>
        </a:solidFill>
      </dgm:spPr>
    </dgm:pt>
    <dgm:pt modelId="{95FF35AD-AAF9-41D4-8355-E34E9B1D8E41}" type="pres">
      <dgm:prSet presAssocID="{4BB9250E-877C-48AF-A9BA-C180EC15A8EA}" presName="ParentBackground2" presStyleCnt="0"/>
      <dgm:spPr/>
    </dgm:pt>
    <dgm:pt modelId="{1C18B550-1C88-4607-BFC5-7F547A95CB5B}" type="pres">
      <dgm:prSet presAssocID="{4BB9250E-877C-48AF-A9BA-C180EC15A8EA}" presName="ParentBackground" presStyleLbl="fgAcc1" presStyleIdx="1" presStyleCnt="3"/>
      <dgm:spPr/>
    </dgm:pt>
    <dgm:pt modelId="{8432543A-03F3-4569-BD6B-5A32501C1207}" type="pres">
      <dgm:prSet presAssocID="{4BB9250E-877C-48AF-A9BA-C180EC15A8EA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3DC9ED8-53FB-49A8-92C9-66154CC5B1E9}" type="pres">
      <dgm:prSet presAssocID="{AE4EE412-D895-4A70-A9E0-A4C83DB9FB12}" presName="Accent1" presStyleCnt="0"/>
      <dgm:spPr/>
    </dgm:pt>
    <dgm:pt modelId="{CB37CA06-5288-4A02-BA19-E1DD0F6C2BF9}" type="pres">
      <dgm:prSet presAssocID="{AE4EE412-D895-4A70-A9E0-A4C83DB9FB12}" presName="Accent" presStyleLbl="node1" presStyleIdx="2" presStyleCnt="3"/>
      <dgm:spPr>
        <a:solidFill>
          <a:srgbClr val="878787"/>
        </a:solidFill>
      </dgm:spPr>
    </dgm:pt>
    <dgm:pt modelId="{6FD30943-228A-4CBE-99E1-1D957541E9AC}" type="pres">
      <dgm:prSet presAssocID="{AE4EE412-D895-4A70-A9E0-A4C83DB9FB12}" presName="ParentBackground1" presStyleCnt="0"/>
      <dgm:spPr/>
    </dgm:pt>
    <dgm:pt modelId="{03092B64-08DD-4C13-9A53-DAA6875E4843}" type="pres">
      <dgm:prSet presAssocID="{AE4EE412-D895-4A70-A9E0-A4C83DB9FB12}" presName="ParentBackground" presStyleLbl="fgAcc1" presStyleIdx="2" presStyleCnt="3"/>
      <dgm:spPr/>
    </dgm:pt>
    <dgm:pt modelId="{C5CAA860-8408-4A25-8E47-CD3882EE2EB7}" type="pres">
      <dgm:prSet presAssocID="{AE4EE412-D895-4A70-A9E0-A4C83DB9FB12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BEA4603-07A9-4D8A-AB76-35DD9539FF39}" srcId="{35F35B29-5CE3-470C-A1BC-AF865865A9D9}" destId="{AE4EE412-D895-4A70-A9E0-A4C83DB9FB12}" srcOrd="0" destOrd="0" parTransId="{00DA1BB3-4E86-41CB-8452-CEA00095C438}" sibTransId="{A3782D13-4942-4C14-88CA-BCF696A9592C}"/>
    <dgm:cxn modelId="{7A61AD17-631A-4ADC-A548-23D9BB5A0225}" type="presOf" srcId="{AE4EE412-D895-4A70-A9E0-A4C83DB9FB12}" destId="{C5CAA860-8408-4A25-8E47-CD3882EE2EB7}" srcOrd="1" destOrd="0" presId="urn:microsoft.com/office/officeart/2011/layout/CircleProcess"/>
    <dgm:cxn modelId="{CAF7293D-3FF4-4DC3-AA75-2E2BFFEDDF38}" srcId="{35F35B29-5CE3-470C-A1BC-AF865865A9D9}" destId="{8D601AF2-7BB4-43C3-9D80-E80D2F733DAE}" srcOrd="2" destOrd="0" parTransId="{037C737E-6390-4821-A72C-1E0695B0EC0E}" sibTransId="{5C2E5012-368F-43AD-8F91-BDA24F9A58E0}"/>
    <dgm:cxn modelId="{AA471D44-17FD-4884-9C8B-DF366DB73734}" srcId="{35F35B29-5CE3-470C-A1BC-AF865865A9D9}" destId="{4BB9250E-877C-48AF-A9BA-C180EC15A8EA}" srcOrd="1" destOrd="0" parTransId="{D9956369-C9C8-400C-AE50-5DB39D7AB2FF}" sibTransId="{5DA60D9C-B823-4E0D-A55B-FF897E2B4192}"/>
    <dgm:cxn modelId="{3FB4BA9E-41E2-44A5-B948-3C754578903A}" type="presOf" srcId="{8D601AF2-7BB4-43C3-9D80-E80D2F733DAE}" destId="{53A9F68D-DDE3-4D95-BCEE-6E99C88FE1FC}" srcOrd="1" destOrd="0" presId="urn:microsoft.com/office/officeart/2011/layout/CircleProcess"/>
    <dgm:cxn modelId="{99E118AF-80CA-4A1C-BE9A-BD2583B7DFBD}" type="presOf" srcId="{8D601AF2-7BB4-43C3-9D80-E80D2F733DAE}" destId="{41660AD0-212E-4F3A-8DB2-A5BF6B654952}" srcOrd="0" destOrd="0" presId="urn:microsoft.com/office/officeart/2011/layout/CircleProcess"/>
    <dgm:cxn modelId="{B4E41FB1-EA72-4AEF-A9BC-219AFFDE6C88}" type="presOf" srcId="{4BB9250E-877C-48AF-A9BA-C180EC15A8EA}" destId="{1C18B550-1C88-4607-BFC5-7F547A95CB5B}" srcOrd="0" destOrd="0" presId="urn:microsoft.com/office/officeart/2011/layout/CircleProcess"/>
    <dgm:cxn modelId="{E5E5A9EC-4601-4CD4-A197-BF2ACC4926CD}" type="presOf" srcId="{4BB9250E-877C-48AF-A9BA-C180EC15A8EA}" destId="{8432543A-03F3-4569-BD6B-5A32501C1207}" srcOrd="1" destOrd="0" presId="urn:microsoft.com/office/officeart/2011/layout/CircleProcess"/>
    <dgm:cxn modelId="{7C9C45F6-49F4-4D3D-BFA5-D52F3504B2FD}" type="presOf" srcId="{35F35B29-5CE3-470C-A1BC-AF865865A9D9}" destId="{123D0092-139A-44B8-8320-F042269B5AF4}" srcOrd="0" destOrd="0" presId="urn:microsoft.com/office/officeart/2011/layout/CircleProcess"/>
    <dgm:cxn modelId="{322862FD-6B94-47BE-B552-682376D6CC40}" type="presOf" srcId="{AE4EE412-D895-4A70-A9E0-A4C83DB9FB12}" destId="{03092B64-08DD-4C13-9A53-DAA6875E4843}" srcOrd="0" destOrd="0" presId="urn:microsoft.com/office/officeart/2011/layout/CircleProcess"/>
    <dgm:cxn modelId="{260F7E7D-F263-44B9-A51C-52AA6B637FFF}" type="presParOf" srcId="{123D0092-139A-44B8-8320-F042269B5AF4}" destId="{0F52398B-3A98-4AA0-ACF0-45A82CFDFB26}" srcOrd="0" destOrd="0" presId="urn:microsoft.com/office/officeart/2011/layout/CircleProcess"/>
    <dgm:cxn modelId="{D93A4C31-7924-4F2D-AF5D-20F79C906AD2}" type="presParOf" srcId="{0F52398B-3A98-4AA0-ACF0-45A82CFDFB26}" destId="{926A1328-CCB4-4AD1-A8D9-559C84D490DD}" srcOrd="0" destOrd="0" presId="urn:microsoft.com/office/officeart/2011/layout/CircleProcess"/>
    <dgm:cxn modelId="{3E551D76-ECD1-4CE3-8CD0-30AAD4650734}" type="presParOf" srcId="{123D0092-139A-44B8-8320-F042269B5AF4}" destId="{A05A58EF-6C43-4C36-8BA5-CE7DE6C467DE}" srcOrd="1" destOrd="0" presId="urn:microsoft.com/office/officeart/2011/layout/CircleProcess"/>
    <dgm:cxn modelId="{948916E3-2FA5-4E51-9D5D-DF2D24337559}" type="presParOf" srcId="{A05A58EF-6C43-4C36-8BA5-CE7DE6C467DE}" destId="{41660AD0-212E-4F3A-8DB2-A5BF6B654952}" srcOrd="0" destOrd="0" presId="urn:microsoft.com/office/officeart/2011/layout/CircleProcess"/>
    <dgm:cxn modelId="{BA9A0C33-FDB2-4B52-A0CB-7F8F82E55625}" type="presParOf" srcId="{123D0092-139A-44B8-8320-F042269B5AF4}" destId="{53A9F68D-DDE3-4D95-BCEE-6E99C88FE1FC}" srcOrd="2" destOrd="0" presId="urn:microsoft.com/office/officeart/2011/layout/CircleProcess"/>
    <dgm:cxn modelId="{03F7DB12-150C-4E52-B6AC-2246428973D3}" type="presParOf" srcId="{123D0092-139A-44B8-8320-F042269B5AF4}" destId="{3875F488-5DAA-4DDE-A2DB-929C18F58F04}" srcOrd="3" destOrd="0" presId="urn:microsoft.com/office/officeart/2011/layout/CircleProcess"/>
    <dgm:cxn modelId="{32A663DE-F9CB-4613-A187-8890D20C2690}" type="presParOf" srcId="{3875F488-5DAA-4DDE-A2DB-929C18F58F04}" destId="{B6B29A19-F538-471D-A0B2-18A10B7BF0C9}" srcOrd="0" destOrd="0" presId="urn:microsoft.com/office/officeart/2011/layout/CircleProcess"/>
    <dgm:cxn modelId="{D9E4F903-90A5-42E8-8132-5E0392545870}" type="presParOf" srcId="{123D0092-139A-44B8-8320-F042269B5AF4}" destId="{95FF35AD-AAF9-41D4-8355-E34E9B1D8E41}" srcOrd="4" destOrd="0" presId="urn:microsoft.com/office/officeart/2011/layout/CircleProcess"/>
    <dgm:cxn modelId="{1774B5D9-36B2-4F6E-A548-E1A20012129F}" type="presParOf" srcId="{95FF35AD-AAF9-41D4-8355-E34E9B1D8E41}" destId="{1C18B550-1C88-4607-BFC5-7F547A95CB5B}" srcOrd="0" destOrd="0" presId="urn:microsoft.com/office/officeart/2011/layout/CircleProcess"/>
    <dgm:cxn modelId="{944491C0-62B4-48E7-B6B9-3927BED46937}" type="presParOf" srcId="{123D0092-139A-44B8-8320-F042269B5AF4}" destId="{8432543A-03F3-4569-BD6B-5A32501C1207}" srcOrd="5" destOrd="0" presId="urn:microsoft.com/office/officeart/2011/layout/CircleProcess"/>
    <dgm:cxn modelId="{1FEF0BD4-66A1-443D-BA65-35DA45E30B79}" type="presParOf" srcId="{123D0092-139A-44B8-8320-F042269B5AF4}" destId="{43DC9ED8-53FB-49A8-92C9-66154CC5B1E9}" srcOrd="6" destOrd="0" presId="urn:microsoft.com/office/officeart/2011/layout/CircleProcess"/>
    <dgm:cxn modelId="{06F5E3F8-9DE3-4022-BEEE-E0F5A8FF21F4}" type="presParOf" srcId="{43DC9ED8-53FB-49A8-92C9-66154CC5B1E9}" destId="{CB37CA06-5288-4A02-BA19-E1DD0F6C2BF9}" srcOrd="0" destOrd="0" presId="urn:microsoft.com/office/officeart/2011/layout/CircleProcess"/>
    <dgm:cxn modelId="{EEE5FCE2-5E62-4B12-BD3C-3339F0F2E042}" type="presParOf" srcId="{123D0092-139A-44B8-8320-F042269B5AF4}" destId="{6FD30943-228A-4CBE-99E1-1D957541E9AC}" srcOrd="7" destOrd="0" presId="urn:microsoft.com/office/officeart/2011/layout/CircleProcess"/>
    <dgm:cxn modelId="{8F2AC680-6279-4EEE-B88B-A2D11675445C}" type="presParOf" srcId="{6FD30943-228A-4CBE-99E1-1D957541E9AC}" destId="{03092B64-08DD-4C13-9A53-DAA6875E4843}" srcOrd="0" destOrd="0" presId="urn:microsoft.com/office/officeart/2011/layout/CircleProcess"/>
    <dgm:cxn modelId="{F82235D9-4744-4641-841E-36C102557AF6}" type="presParOf" srcId="{123D0092-139A-44B8-8320-F042269B5AF4}" destId="{C5CAA860-8408-4A25-8E47-CD3882EE2EB7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3DD127A-B8EB-4F74-86DD-8F7FBE1B757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7921-97E6-4B5C-8A10-5786A8FE3BE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Define</a:t>
          </a:r>
        </a:p>
      </dgm:t>
    </dgm:pt>
    <dgm:pt modelId="{C6E9D348-CF13-4E5D-9B14-9B94B0E97404}" type="parTrans" cxnId="{C93E37D2-0AD7-45CE-A881-BC89532136F3}">
      <dgm:prSet/>
      <dgm:spPr/>
      <dgm:t>
        <a:bodyPr/>
        <a:lstStyle/>
        <a:p>
          <a:endParaRPr lang="en-US"/>
        </a:p>
      </dgm:t>
    </dgm:pt>
    <dgm:pt modelId="{55C60FAC-55B9-4853-B50A-254DBCE3426A}" type="sibTrans" cxnId="{C93E37D2-0AD7-45CE-A881-BC89532136F3}">
      <dgm:prSet/>
      <dgm:spPr/>
      <dgm:t>
        <a:bodyPr/>
        <a:lstStyle/>
        <a:p>
          <a:endParaRPr lang="en-US"/>
        </a:p>
      </dgm:t>
    </dgm:pt>
    <dgm:pt modelId="{0936ACBD-B394-4C3F-BE7F-F05E8C024088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Measure</a:t>
          </a:r>
        </a:p>
      </dgm:t>
    </dgm:pt>
    <dgm:pt modelId="{88CCF5A4-927A-4E9F-8DD3-76166A8A74A3}" type="parTrans" cxnId="{7DB9C480-9081-423B-9141-5B0549B365CC}">
      <dgm:prSet/>
      <dgm:spPr/>
      <dgm:t>
        <a:bodyPr/>
        <a:lstStyle/>
        <a:p>
          <a:endParaRPr lang="en-US"/>
        </a:p>
      </dgm:t>
    </dgm:pt>
    <dgm:pt modelId="{143C8F32-D02D-4D54-83F5-9F84CFD33770}" type="sibTrans" cxnId="{7DB9C480-9081-423B-9141-5B0549B365CC}">
      <dgm:prSet/>
      <dgm:spPr/>
      <dgm:t>
        <a:bodyPr/>
        <a:lstStyle/>
        <a:p>
          <a:endParaRPr lang="en-US"/>
        </a:p>
      </dgm:t>
    </dgm:pt>
    <dgm:pt modelId="{42879333-8630-46E5-AFD9-AE25BA0AF89E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Analyze</a:t>
          </a:r>
        </a:p>
      </dgm:t>
    </dgm:pt>
    <dgm:pt modelId="{27B5CB28-DDDA-4602-AB70-E2808A4173B3}" type="parTrans" cxnId="{60390410-D4EC-4923-95DC-083FAC96F03A}">
      <dgm:prSet/>
      <dgm:spPr/>
      <dgm:t>
        <a:bodyPr/>
        <a:lstStyle/>
        <a:p>
          <a:endParaRPr lang="en-US"/>
        </a:p>
      </dgm:t>
    </dgm:pt>
    <dgm:pt modelId="{0B0634D8-3237-4CEE-885E-A6B78C336B91}" type="sibTrans" cxnId="{60390410-D4EC-4923-95DC-083FAC96F03A}">
      <dgm:prSet/>
      <dgm:spPr/>
      <dgm:t>
        <a:bodyPr/>
        <a:lstStyle/>
        <a:p>
          <a:endParaRPr lang="en-US"/>
        </a:p>
      </dgm:t>
    </dgm:pt>
    <dgm:pt modelId="{11F51949-E59C-408C-B4EC-3434E07307C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Improve</a:t>
          </a:r>
        </a:p>
      </dgm:t>
    </dgm:pt>
    <dgm:pt modelId="{790D1886-5CED-423C-A796-D8B34A86CB38}" type="parTrans" cxnId="{5262CF7A-BD40-42F2-9F56-E0E03E966692}">
      <dgm:prSet/>
      <dgm:spPr/>
      <dgm:t>
        <a:bodyPr/>
        <a:lstStyle/>
        <a:p>
          <a:endParaRPr lang="en-US"/>
        </a:p>
      </dgm:t>
    </dgm:pt>
    <dgm:pt modelId="{9C88413F-FB4A-4883-AC78-4A89F8FEC95A}" type="sibTrans" cxnId="{5262CF7A-BD40-42F2-9F56-E0E03E966692}">
      <dgm:prSet/>
      <dgm:spPr/>
      <dgm:t>
        <a:bodyPr/>
        <a:lstStyle/>
        <a:p>
          <a:endParaRPr lang="en-US"/>
        </a:p>
      </dgm:t>
    </dgm:pt>
    <dgm:pt modelId="{84654E39-D93A-4A86-92CB-C9608FA79A5D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Control</a:t>
          </a:r>
        </a:p>
      </dgm:t>
    </dgm:pt>
    <dgm:pt modelId="{7FF2AD70-49F6-4C8A-BCBD-E448A4D82329}" type="parTrans" cxnId="{DCFBEA86-2B14-4E1B-93D4-5904BDEF62B0}">
      <dgm:prSet/>
      <dgm:spPr/>
      <dgm:t>
        <a:bodyPr/>
        <a:lstStyle/>
        <a:p>
          <a:endParaRPr lang="en-US"/>
        </a:p>
      </dgm:t>
    </dgm:pt>
    <dgm:pt modelId="{6325D5A8-DDF9-45C5-8978-9FF8AA6CB724}" type="sibTrans" cxnId="{DCFBEA86-2B14-4E1B-93D4-5904BDEF62B0}">
      <dgm:prSet/>
      <dgm:spPr/>
      <dgm:t>
        <a:bodyPr/>
        <a:lstStyle/>
        <a:p>
          <a:endParaRPr lang="en-US"/>
        </a:p>
      </dgm:t>
    </dgm:pt>
    <dgm:pt modelId="{477F3B8C-AB78-4CC8-9D2B-58A4914EA81F}" type="pres">
      <dgm:prSet presAssocID="{93DD127A-B8EB-4F74-86DD-8F7FBE1B757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D82583D-774C-4D7F-8016-46DC1C10D801}" type="pres">
      <dgm:prSet presAssocID="{84654E39-D93A-4A86-92CB-C9608FA79A5D}" presName="Accent5" presStyleCnt="0"/>
      <dgm:spPr/>
    </dgm:pt>
    <dgm:pt modelId="{619C79FB-BA0C-41E7-A346-603EB7C52062}" type="pres">
      <dgm:prSet presAssocID="{84654E39-D93A-4A86-92CB-C9608FA79A5D}" presName="Accent" presStyleLbl="node1" presStyleIdx="0" presStyleCnt="5"/>
      <dgm:spPr>
        <a:solidFill>
          <a:schemeClr val="accent6"/>
        </a:solidFill>
      </dgm:spPr>
    </dgm:pt>
    <dgm:pt modelId="{9053A238-9ABA-4F86-8D23-1FBDAA9317BB}" type="pres">
      <dgm:prSet presAssocID="{84654E39-D93A-4A86-92CB-C9608FA79A5D}" presName="ParentBackground5" presStyleCnt="0"/>
      <dgm:spPr/>
    </dgm:pt>
    <dgm:pt modelId="{1C33F5E4-5E28-4943-960F-3F58032F66BF}" type="pres">
      <dgm:prSet presAssocID="{84654E39-D93A-4A86-92CB-C9608FA79A5D}" presName="ParentBackground" presStyleLbl="fgAcc1" presStyleIdx="0" presStyleCnt="5"/>
      <dgm:spPr/>
    </dgm:pt>
    <dgm:pt modelId="{46BCEFAF-DDED-40C1-BB7C-F242DAB5EA02}" type="pres">
      <dgm:prSet presAssocID="{84654E39-D93A-4A86-92CB-C9608FA79A5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16E8CA-D72C-4BB8-94CC-C5457BA0B91D}" type="pres">
      <dgm:prSet presAssocID="{11F51949-E59C-408C-B4EC-3434E07307C6}" presName="Accent4" presStyleCnt="0"/>
      <dgm:spPr/>
    </dgm:pt>
    <dgm:pt modelId="{54FB8958-1FC7-495F-AB7B-7AAD270026E2}" type="pres">
      <dgm:prSet presAssocID="{11F51949-E59C-408C-B4EC-3434E07307C6}" presName="Accent" presStyleLbl="node1" presStyleIdx="1" presStyleCnt="5"/>
      <dgm:spPr>
        <a:solidFill>
          <a:schemeClr val="accent6"/>
        </a:solidFill>
      </dgm:spPr>
    </dgm:pt>
    <dgm:pt modelId="{6038BC0C-9BCE-426A-B0C8-1EFB19B7B04D}" type="pres">
      <dgm:prSet presAssocID="{11F51949-E59C-408C-B4EC-3434E07307C6}" presName="ParentBackground4" presStyleCnt="0"/>
      <dgm:spPr/>
    </dgm:pt>
    <dgm:pt modelId="{87EE2E28-4A38-4627-A127-2B4446A2E3AB}" type="pres">
      <dgm:prSet presAssocID="{11F51949-E59C-408C-B4EC-3434E07307C6}" presName="ParentBackground" presStyleLbl="fgAcc1" presStyleIdx="1" presStyleCnt="5"/>
      <dgm:spPr/>
    </dgm:pt>
    <dgm:pt modelId="{5C50537D-5B0C-4B9A-ABE0-7B7B33D48128}" type="pres">
      <dgm:prSet presAssocID="{11F51949-E59C-408C-B4EC-3434E07307C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8A1EE88-1ACB-4B29-AF7F-2CE7D9B42BC1}" type="pres">
      <dgm:prSet presAssocID="{42879333-8630-46E5-AFD9-AE25BA0AF89E}" presName="Accent3" presStyleCnt="0"/>
      <dgm:spPr/>
    </dgm:pt>
    <dgm:pt modelId="{B4BDE6C7-C886-42F9-B926-1803757FD1AA}" type="pres">
      <dgm:prSet presAssocID="{42879333-8630-46E5-AFD9-AE25BA0AF89E}" presName="Accent" presStyleLbl="node1" presStyleIdx="2" presStyleCnt="5"/>
      <dgm:spPr>
        <a:solidFill>
          <a:schemeClr val="accent6"/>
        </a:solidFill>
      </dgm:spPr>
    </dgm:pt>
    <dgm:pt modelId="{6F10112C-C9F8-478A-A24C-F9B2C9BB14C5}" type="pres">
      <dgm:prSet presAssocID="{42879333-8630-46E5-AFD9-AE25BA0AF89E}" presName="ParentBackground3" presStyleCnt="0"/>
      <dgm:spPr/>
    </dgm:pt>
    <dgm:pt modelId="{76475D64-AD69-4D10-BBEA-6AED5673E020}" type="pres">
      <dgm:prSet presAssocID="{42879333-8630-46E5-AFD9-AE25BA0AF89E}" presName="ParentBackground" presStyleLbl="fgAcc1" presStyleIdx="2" presStyleCnt="5"/>
      <dgm:spPr/>
    </dgm:pt>
    <dgm:pt modelId="{89CDFF07-47E0-41A9-9F66-E00788AFBACA}" type="pres">
      <dgm:prSet presAssocID="{42879333-8630-46E5-AFD9-AE25BA0AF89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2C6CCC7-38C9-4CC5-A2E5-35E7645C8D68}" type="pres">
      <dgm:prSet presAssocID="{0936ACBD-B394-4C3F-BE7F-F05E8C024088}" presName="Accent2" presStyleCnt="0"/>
      <dgm:spPr/>
    </dgm:pt>
    <dgm:pt modelId="{DED42AB3-4534-4960-AD92-BB6870A51686}" type="pres">
      <dgm:prSet presAssocID="{0936ACBD-B394-4C3F-BE7F-F05E8C024088}" presName="Accent" presStyleLbl="node1" presStyleIdx="3" presStyleCnt="5"/>
      <dgm:spPr>
        <a:solidFill>
          <a:schemeClr val="accent6"/>
        </a:solidFill>
      </dgm:spPr>
    </dgm:pt>
    <dgm:pt modelId="{163B8F1F-779F-44C6-BDC0-22A6A0B0D6FD}" type="pres">
      <dgm:prSet presAssocID="{0936ACBD-B394-4C3F-BE7F-F05E8C024088}" presName="ParentBackground2" presStyleCnt="0"/>
      <dgm:spPr/>
    </dgm:pt>
    <dgm:pt modelId="{F2F61A62-636D-4D2E-B0BF-DAB065339F06}" type="pres">
      <dgm:prSet presAssocID="{0936ACBD-B394-4C3F-BE7F-F05E8C024088}" presName="ParentBackground" presStyleLbl="fgAcc1" presStyleIdx="3" presStyleCnt="5"/>
      <dgm:spPr/>
    </dgm:pt>
    <dgm:pt modelId="{6E797236-59CC-42E0-BA1B-9D96C7F9AF59}" type="pres">
      <dgm:prSet presAssocID="{0936ACBD-B394-4C3F-BE7F-F05E8C02408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C034AD-0499-4996-8B60-2AA4CA7103A9}" type="pres">
      <dgm:prSet presAssocID="{638D7921-97E6-4B5C-8A10-5786A8FE3BE6}" presName="Accent1" presStyleCnt="0"/>
      <dgm:spPr/>
    </dgm:pt>
    <dgm:pt modelId="{126999AC-F29A-4BC7-9348-0BC4F8AF2C84}" type="pres">
      <dgm:prSet presAssocID="{638D7921-97E6-4B5C-8A10-5786A8FE3BE6}" presName="Accent" presStyleLbl="node1" presStyleIdx="4" presStyleCnt="5"/>
      <dgm:spPr>
        <a:solidFill>
          <a:schemeClr val="accent6"/>
        </a:solidFill>
      </dgm:spPr>
    </dgm:pt>
    <dgm:pt modelId="{5B922FCB-242C-4F28-B967-30F4E8134F4B}" type="pres">
      <dgm:prSet presAssocID="{638D7921-97E6-4B5C-8A10-5786A8FE3BE6}" presName="ParentBackground1" presStyleCnt="0"/>
      <dgm:spPr/>
    </dgm:pt>
    <dgm:pt modelId="{08671359-AD7F-41AE-B346-A7E3380EEEFF}" type="pres">
      <dgm:prSet presAssocID="{638D7921-97E6-4B5C-8A10-5786A8FE3BE6}" presName="ParentBackground" presStyleLbl="fgAcc1" presStyleIdx="4" presStyleCnt="5"/>
      <dgm:spPr/>
    </dgm:pt>
    <dgm:pt modelId="{C2747CDC-BD5D-45B7-B818-6FFF30AD8977}" type="pres">
      <dgm:prSet presAssocID="{638D7921-97E6-4B5C-8A10-5786A8FE3BE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1EDDC04-997D-4820-8580-04F6C9FE7DBC}" type="presOf" srcId="{638D7921-97E6-4B5C-8A10-5786A8FE3BE6}" destId="{08671359-AD7F-41AE-B346-A7E3380EEEFF}" srcOrd="0" destOrd="0" presId="urn:microsoft.com/office/officeart/2011/layout/CircleProcess"/>
    <dgm:cxn modelId="{60390410-D4EC-4923-95DC-083FAC96F03A}" srcId="{93DD127A-B8EB-4F74-86DD-8F7FBE1B7574}" destId="{42879333-8630-46E5-AFD9-AE25BA0AF89E}" srcOrd="2" destOrd="0" parTransId="{27B5CB28-DDDA-4602-AB70-E2808A4173B3}" sibTransId="{0B0634D8-3237-4CEE-885E-A6B78C336B91}"/>
    <dgm:cxn modelId="{4D79B124-2046-4451-939F-9653C66AB39F}" type="presOf" srcId="{0936ACBD-B394-4C3F-BE7F-F05E8C024088}" destId="{F2F61A62-636D-4D2E-B0BF-DAB065339F06}" srcOrd="0" destOrd="0" presId="urn:microsoft.com/office/officeart/2011/layout/CircleProcess"/>
    <dgm:cxn modelId="{0F1DD026-7B09-44D0-87C2-73B6510E8D23}" type="presOf" srcId="{42879333-8630-46E5-AFD9-AE25BA0AF89E}" destId="{76475D64-AD69-4D10-BBEA-6AED5673E020}" srcOrd="0" destOrd="0" presId="urn:microsoft.com/office/officeart/2011/layout/CircleProcess"/>
    <dgm:cxn modelId="{CFF7FB38-AECB-4590-87D5-E0B4243408D0}" type="presOf" srcId="{11F51949-E59C-408C-B4EC-3434E07307C6}" destId="{5C50537D-5B0C-4B9A-ABE0-7B7B33D48128}" srcOrd="1" destOrd="0" presId="urn:microsoft.com/office/officeart/2011/layout/CircleProcess"/>
    <dgm:cxn modelId="{70C68640-ACEB-4061-970E-2EDCA4E7B08E}" type="presOf" srcId="{84654E39-D93A-4A86-92CB-C9608FA79A5D}" destId="{46BCEFAF-DDED-40C1-BB7C-F242DAB5EA02}" srcOrd="1" destOrd="0" presId="urn:microsoft.com/office/officeart/2011/layout/CircleProcess"/>
    <dgm:cxn modelId="{DAAB725F-E7B5-4474-B841-8A86FF61BF3E}" type="presOf" srcId="{93DD127A-B8EB-4F74-86DD-8F7FBE1B7574}" destId="{477F3B8C-AB78-4CC8-9D2B-58A4914EA81F}" srcOrd="0" destOrd="0" presId="urn:microsoft.com/office/officeart/2011/layout/CircleProcess"/>
    <dgm:cxn modelId="{ED336F68-7E19-43E6-ACF5-6E7099D4C226}" type="presOf" srcId="{11F51949-E59C-408C-B4EC-3434E07307C6}" destId="{87EE2E28-4A38-4627-A127-2B4446A2E3AB}" srcOrd="0" destOrd="0" presId="urn:microsoft.com/office/officeart/2011/layout/CircleProcess"/>
    <dgm:cxn modelId="{5262CF7A-BD40-42F2-9F56-E0E03E966692}" srcId="{93DD127A-B8EB-4F74-86DD-8F7FBE1B7574}" destId="{11F51949-E59C-408C-B4EC-3434E07307C6}" srcOrd="3" destOrd="0" parTransId="{790D1886-5CED-423C-A796-D8B34A86CB38}" sibTransId="{9C88413F-FB4A-4883-AC78-4A89F8FEC95A}"/>
    <dgm:cxn modelId="{7DB9C480-9081-423B-9141-5B0549B365CC}" srcId="{93DD127A-B8EB-4F74-86DD-8F7FBE1B7574}" destId="{0936ACBD-B394-4C3F-BE7F-F05E8C024088}" srcOrd="1" destOrd="0" parTransId="{88CCF5A4-927A-4E9F-8DD3-76166A8A74A3}" sibTransId="{143C8F32-D02D-4D54-83F5-9F84CFD33770}"/>
    <dgm:cxn modelId="{3EEB8A84-305E-4D1F-9DD7-2D238E13DDD2}" type="presOf" srcId="{42879333-8630-46E5-AFD9-AE25BA0AF89E}" destId="{89CDFF07-47E0-41A9-9F66-E00788AFBACA}" srcOrd="1" destOrd="0" presId="urn:microsoft.com/office/officeart/2011/layout/CircleProcess"/>
    <dgm:cxn modelId="{DCFBEA86-2B14-4E1B-93D4-5904BDEF62B0}" srcId="{93DD127A-B8EB-4F74-86DD-8F7FBE1B7574}" destId="{84654E39-D93A-4A86-92CB-C9608FA79A5D}" srcOrd="4" destOrd="0" parTransId="{7FF2AD70-49F6-4C8A-BCBD-E448A4D82329}" sibTransId="{6325D5A8-DDF9-45C5-8978-9FF8AA6CB724}"/>
    <dgm:cxn modelId="{2D249F87-9C86-4B02-9CB9-3100A2103448}" type="presOf" srcId="{0936ACBD-B394-4C3F-BE7F-F05E8C024088}" destId="{6E797236-59CC-42E0-BA1B-9D96C7F9AF59}" srcOrd="1" destOrd="0" presId="urn:microsoft.com/office/officeart/2011/layout/CircleProcess"/>
    <dgm:cxn modelId="{8DC1D8C9-071A-45A7-AF06-9AD39A49A803}" type="presOf" srcId="{638D7921-97E6-4B5C-8A10-5786A8FE3BE6}" destId="{C2747CDC-BD5D-45B7-B818-6FFF30AD8977}" srcOrd="1" destOrd="0" presId="urn:microsoft.com/office/officeart/2011/layout/CircleProcess"/>
    <dgm:cxn modelId="{C93E37D2-0AD7-45CE-A881-BC89532136F3}" srcId="{93DD127A-B8EB-4F74-86DD-8F7FBE1B7574}" destId="{638D7921-97E6-4B5C-8A10-5786A8FE3BE6}" srcOrd="0" destOrd="0" parTransId="{C6E9D348-CF13-4E5D-9B14-9B94B0E97404}" sibTransId="{55C60FAC-55B9-4853-B50A-254DBCE3426A}"/>
    <dgm:cxn modelId="{F72454FD-27B7-42EE-8852-AFAB918CB338}" type="presOf" srcId="{84654E39-D93A-4A86-92CB-C9608FA79A5D}" destId="{1C33F5E4-5E28-4943-960F-3F58032F66BF}" srcOrd="0" destOrd="0" presId="urn:microsoft.com/office/officeart/2011/layout/CircleProcess"/>
    <dgm:cxn modelId="{6D17BF97-3CE2-488D-95E0-3E815E9FD030}" type="presParOf" srcId="{477F3B8C-AB78-4CC8-9D2B-58A4914EA81F}" destId="{3D82583D-774C-4D7F-8016-46DC1C10D801}" srcOrd="0" destOrd="0" presId="urn:microsoft.com/office/officeart/2011/layout/CircleProcess"/>
    <dgm:cxn modelId="{9B9B6C13-75D1-4BEF-89F3-D1439DD08B97}" type="presParOf" srcId="{3D82583D-774C-4D7F-8016-46DC1C10D801}" destId="{619C79FB-BA0C-41E7-A346-603EB7C52062}" srcOrd="0" destOrd="0" presId="urn:microsoft.com/office/officeart/2011/layout/CircleProcess"/>
    <dgm:cxn modelId="{479FEC60-13B3-4A0D-9518-13600FD14218}" type="presParOf" srcId="{477F3B8C-AB78-4CC8-9D2B-58A4914EA81F}" destId="{9053A238-9ABA-4F86-8D23-1FBDAA9317BB}" srcOrd="1" destOrd="0" presId="urn:microsoft.com/office/officeart/2011/layout/CircleProcess"/>
    <dgm:cxn modelId="{05CECF5A-6044-4363-9D61-6792C46739C8}" type="presParOf" srcId="{9053A238-9ABA-4F86-8D23-1FBDAA9317BB}" destId="{1C33F5E4-5E28-4943-960F-3F58032F66BF}" srcOrd="0" destOrd="0" presId="urn:microsoft.com/office/officeart/2011/layout/CircleProcess"/>
    <dgm:cxn modelId="{E013F96B-BE56-451B-9350-DF41A98D687C}" type="presParOf" srcId="{477F3B8C-AB78-4CC8-9D2B-58A4914EA81F}" destId="{46BCEFAF-DDED-40C1-BB7C-F242DAB5EA02}" srcOrd="2" destOrd="0" presId="urn:microsoft.com/office/officeart/2011/layout/CircleProcess"/>
    <dgm:cxn modelId="{8836D2A6-81D1-46A9-9133-0D54D05A8A6B}" type="presParOf" srcId="{477F3B8C-AB78-4CC8-9D2B-58A4914EA81F}" destId="{2616E8CA-D72C-4BB8-94CC-C5457BA0B91D}" srcOrd="3" destOrd="0" presId="urn:microsoft.com/office/officeart/2011/layout/CircleProcess"/>
    <dgm:cxn modelId="{83691C1B-693D-4619-B2C7-A60DDB3C0467}" type="presParOf" srcId="{2616E8CA-D72C-4BB8-94CC-C5457BA0B91D}" destId="{54FB8958-1FC7-495F-AB7B-7AAD270026E2}" srcOrd="0" destOrd="0" presId="urn:microsoft.com/office/officeart/2011/layout/CircleProcess"/>
    <dgm:cxn modelId="{D43DCCF7-0B25-44BC-A903-1C697B0022A8}" type="presParOf" srcId="{477F3B8C-AB78-4CC8-9D2B-58A4914EA81F}" destId="{6038BC0C-9BCE-426A-B0C8-1EFB19B7B04D}" srcOrd="4" destOrd="0" presId="urn:microsoft.com/office/officeart/2011/layout/CircleProcess"/>
    <dgm:cxn modelId="{36346AE1-BB28-4147-88A0-BA537DA0A51B}" type="presParOf" srcId="{6038BC0C-9BCE-426A-B0C8-1EFB19B7B04D}" destId="{87EE2E28-4A38-4627-A127-2B4446A2E3AB}" srcOrd="0" destOrd="0" presId="urn:microsoft.com/office/officeart/2011/layout/CircleProcess"/>
    <dgm:cxn modelId="{4F733C53-E678-4BF9-9C19-D2ADF14DAD83}" type="presParOf" srcId="{477F3B8C-AB78-4CC8-9D2B-58A4914EA81F}" destId="{5C50537D-5B0C-4B9A-ABE0-7B7B33D48128}" srcOrd="5" destOrd="0" presId="urn:microsoft.com/office/officeart/2011/layout/CircleProcess"/>
    <dgm:cxn modelId="{6E97AB62-E5F4-43B4-8E6C-721F2476D690}" type="presParOf" srcId="{477F3B8C-AB78-4CC8-9D2B-58A4914EA81F}" destId="{18A1EE88-1ACB-4B29-AF7F-2CE7D9B42BC1}" srcOrd="6" destOrd="0" presId="urn:microsoft.com/office/officeart/2011/layout/CircleProcess"/>
    <dgm:cxn modelId="{B8A18B69-F4DD-436C-A57F-67BC8988E898}" type="presParOf" srcId="{18A1EE88-1ACB-4B29-AF7F-2CE7D9B42BC1}" destId="{B4BDE6C7-C886-42F9-B926-1803757FD1AA}" srcOrd="0" destOrd="0" presId="urn:microsoft.com/office/officeart/2011/layout/CircleProcess"/>
    <dgm:cxn modelId="{E469B84A-A9D6-4473-BFE3-AABDC4D83293}" type="presParOf" srcId="{477F3B8C-AB78-4CC8-9D2B-58A4914EA81F}" destId="{6F10112C-C9F8-478A-A24C-F9B2C9BB14C5}" srcOrd="7" destOrd="0" presId="urn:microsoft.com/office/officeart/2011/layout/CircleProcess"/>
    <dgm:cxn modelId="{C70B942A-5B86-482C-819A-7ED8A80FE1F9}" type="presParOf" srcId="{6F10112C-C9F8-478A-A24C-F9B2C9BB14C5}" destId="{76475D64-AD69-4D10-BBEA-6AED5673E020}" srcOrd="0" destOrd="0" presId="urn:microsoft.com/office/officeart/2011/layout/CircleProcess"/>
    <dgm:cxn modelId="{D5464A6F-5B2B-4029-9722-D10D8989E884}" type="presParOf" srcId="{477F3B8C-AB78-4CC8-9D2B-58A4914EA81F}" destId="{89CDFF07-47E0-41A9-9F66-E00788AFBACA}" srcOrd="8" destOrd="0" presId="urn:microsoft.com/office/officeart/2011/layout/CircleProcess"/>
    <dgm:cxn modelId="{A8B4CA56-4C09-46E9-B451-66C4B179E2B4}" type="presParOf" srcId="{477F3B8C-AB78-4CC8-9D2B-58A4914EA81F}" destId="{B2C6CCC7-38C9-4CC5-A2E5-35E7645C8D68}" srcOrd="9" destOrd="0" presId="urn:microsoft.com/office/officeart/2011/layout/CircleProcess"/>
    <dgm:cxn modelId="{845B2F15-68EF-45C8-BE10-D163FBFE5E06}" type="presParOf" srcId="{B2C6CCC7-38C9-4CC5-A2E5-35E7645C8D68}" destId="{DED42AB3-4534-4960-AD92-BB6870A51686}" srcOrd="0" destOrd="0" presId="urn:microsoft.com/office/officeart/2011/layout/CircleProcess"/>
    <dgm:cxn modelId="{70CE7FE0-1ACC-41A5-972B-C2713399F3B6}" type="presParOf" srcId="{477F3B8C-AB78-4CC8-9D2B-58A4914EA81F}" destId="{163B8F1F-779F-44C6-BDC0-22A6A0B0D6FD}" srcOrd="10" destOrd="0" presId="urn:microsoft.com/office/officeart/2011/layout/CircleProcess"/>
    <dgm:cxn modelId="{477292F1-41D0-4512-9260-F9D08BC7148C}" type="presParOf" srcId="{163B8F1F-779F-44C6-BDC0-22A6A0B0D6FD}" destId="{F2F61A62-636D-4D2E-B0BF-DAB065339F06}" srcOrd="0" destOrd="0" presId="urn:microsoft.com/office/officeart/2011/layout/CircleProcess"/>
    <dgm:cxn modelId="{746FEEB6-6B9D-4702-B513-B64364D42CD0}" type="presParOf" srcId="{477F3B8C-AB78-4CC8-9D2B-58A4914EA81F}" destId="{6E797236-59CC-42E0-BA1B-9D96C7F9AF59}" srcOrd="11" destOrd="0" presId="urn:microsoft.com/office/officeart/2011/layout/CircleProcess"/>
    <dgm:cxn modelId="{52B78016-3A41-490F-8489-17448CB0656D}" type="presParOf" srcId="{477F3B8C-AB78-4CC8-9D2B-58A4914EA81F}" destId="{5FC034AD-0499-4996-8B60-2AA4CA7103A9}" srcOrd="12" destOrd="0" presId="urn:microsoft.com/office/officeart/2011/layout/CircleProcess"/>
    <dgm:cxn modelId="{0E468C72-CE61-47F9-B8B6-27EB6233F548}" type="presParOf" srcId="{5FC034AD-0499-4996-8B60-2AA4CA7103A9}" destId="{126999AC-F29A-4BC7-9348-0BC4F8AF2C84}" srcOrd="0" destOrd="0" presId="urn:microsoft.com/office/officeart/2011/layout/CircleProcess"/>
    <dgm:cxn modelId="{AA2D7D17-6813-41D3-B00C-A1A36FE382BD}" type="presParOf" srcId="{477F3B8C-AB78-4CC8-9D2B-58A4914EA81F}" destId="{5B922FCB-242C-4F28-B967-30F4E8134F4B}" srcOrd="13" destOrd="0" presId="urn:microsoft.com/office/officeart/2011/layout/CircleProcess"/>
    <dgm:cxn modelId="{BD06D73A-8343-4AB1-828B-785DD17838FA}" type="presParOf" srcId="{5B922FCB-242C-4F28-B967-30F4E8134F4B}" destId="{08671359-AD7F-41AE-B346-A7E3380EEEFF}" srcOrd="0" destOrd="0" presId="urn:microsoft.com/office/officeart/2011/layout/CircleProcess"/>
    <dgm:cxn modelId="{3BEB0E19-DA44-4F3C-BB8A-3C227AD2FB24}" type="presParOf" srcId="{477F3B8C-AB78-4CC8-9D2B-58A4914EA81F}" destId="{C2747CDC-BD5D-45B7-B818-6FFF30AD897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DD127A-B8EB-4F74-86DD-8F7FBE1B757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7921-97E6-4B5C-8A10-5786A8FE3BE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Define</a:t>
          </a:r>
        </a:p>
      </dgm:t>
    </dgm:pt>
    <dgm:pt modelId="{C6E9D348-CF13-4E5D-9B14-9B94B0E97404}" type="parTrans" cxnId="{C93E37D2-0AD7-45CE-A881-BC89532136F3}">
      <dgm:prSet/>
      <dgm:spPr/>
      <dgm:t>
        <a:bodyPr/>
        <a:lstStyle/>
        <a:p>
          <a:endParaRPr lang="en-US"/>
        </a:p>
      </dgm:t>
    </dgm:pt>
    <dgm:pt modelId="{55C60FAC-55B9-4853-B50A-254DBCE3426A}" type="sibTrans" cxnId="{C93E37D2-0AD7-45CE-A881-BC89532136F3}">
      <dgm:prSet/>
      <dgm:spPr/>
      <dgm:t>
        <a:bodyPr/>
        <a:lstStyle/>
        <a:p>
          <a:endParaRPr lang="en-US"/>
        </a:p>
      </dgm:t>
    </dgm:pt>
    <dgm:pt modelId="{0936ACBD-B394-4C3F-BE7F-F05E8C024088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Measure</a:t>
          </a:r>
        </a:p>
      </dgm:t>
    </dgm:pt>
    <dgm:pt modelId="{88CCF5A4-927A-4E9F-8DD3-76166A8A74A3}" type="parTrans" cxnId="{7DB9C480-9081-423B-9141-5B0549B365CC}">
      <dgm:prSet/>
      <dgm:spPr/>
      <dgm:t>
        <a:bodyPr/>
        <a:lstStyle/>
        <a:p>
          <a:endParaRPr lang="en-US"/>
        </a:p>
      </dgm:t>
    </dgm:pt>
    <dgm:pt modelId="{143C8F32-D02D-4D54-83F5-9F84CFD33770}" type="sibTrans" cxnId="{7DB9C480-9081-423B-9141-5B0549B365CC}">
      <dgm:prSet/>
      <dgm:spPr/>
      <dgm:t>
        <a:bodyPr/>
        <a:lstStyle/>
        <a:p>
          <a:endParaRPr lang="en-US"/>
        </a:p>
      </dgm:t>
    </dgm:pt>
    <dgm:pt modelId="{42879333-8630-46E5-AFD9-AE25BA0AF89E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Analyze</a:t>
          </a:r>
        </a:p>
      </dgm:t>
    </dgm:pt>
    <dgm:pt modelId="{27B5CB28-DDDA-4602-AB70-E2808A4173B3}" type="parTrans" cxnId="{60390410-D4EC-4923-95DC-083FAC96F03A}">
      <dgm:prSet/>
      <dgm:spPr/>
      <dgm:t>
        <a:bodyPr/>
        <a:lstStyle/>
        <a:p>
          <a:endParaRPr lang="en-US"/>
        </a:p>
      </dgm:t>
    </dgm:pt>
    <dgm:pt modelId="{0B0634D8-3237-4CEE-885E-A6B78C336B91}" type="sibTrans" cxnId="{60390410-D4EC-4923-95DC-083FAC96F03A}">
      <dgm:prSet/>
      <dgm:spPr/>
      <dgm:t>
        <a:bodyPr/>
        <a:lstStyle/>
        <a:p>
          <a:endParaRPr lang="en-US"/>
        </a:p>
      </dgm:t>
    </dgm:pt>
    <dgm:pt modelId="{11F51949-E59C-408C-B4EC-3434E07307C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Design</a:t>
          </a:r>
        </a:p>
      </dgm:t>
    </dgm:pt>
    <dgm:pt modelId="{790D1886-5CED-423C-A796-D8B34A86CB38}" type="parTrans" cxnId="{5262CF7A-BD40-42F2-9F56-E0E03E966692}">
      <dgm:prSet/>
      <dgm:spPr/>
      <dgm:t>
        <a:bodyPr/>
        <a:lstStyle/>
        <a:p>
          <a:endParaRPr lang="en-US"/>
        </a:p>
      </dgm:t>
    </dgm:pt>
    <dgm:pt modelId="{9C88413F-FB4A-4883-AC78-4A89F8FEC95A}" type="sibTrans" cxnId="{5262CF7A-BD40-42F2-9F56-E0E03E966692}">
      <dgm:prSet/>
      <dgm:spPr/>
      <dgm:t>
        <a:bodyPr/>
        <a:lstStyle/>
        <a:p>
          <a:endParaRPr lang="en-US"/>
        </a:p>
      </dgm:t>
    </dgm:pt>
    <dgm:pt modelId="{84654E39-D93A-4A86-92CB-C9608FA79A5D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Verify</a:t>
          </a:r>
        </a:p>
      </dgm:t>
    </dgm:pt>
    <dgm:pt modelId="{7FF2AD70-49F6-4C8A-BCBD-E448A4D82329}" type="parTrans" cxnId="{DCFBEA86-2B14-4E1B-93D4-5904BDEF62B0}">
      <dgm:prSet/>
      <dgm:spPr/>
      <dgm:t>
        <a:bodyPr/>
        <a:lstStyle/>
        <a:p>
          <a:endParaRPr lang="en-US"/>
        </a:p>
      </dgm:t>
    </dgm:pt>
    <dgm:pt modelId="{6325D5A8-DDF9-45C5-8978-9FF8AA6CB724}" type="sibTrans" cxnId="{DCFBEA86-2B14-4E1B-93D4-5904BDEF62B0}">
      <dgm:prSet/>
      <dgm:spPr/>
      <dgm:t>
        <a:bodyPr/>
        <a:lstStyle/>
        <a:p>
          <a:endParaRPr lang="en-US"/>
        </a:p>
      </dgm:t>
    </dgm:pt>
    <dgm:pt modelId="{477F3B8C-AB78-4CC8-9D2B-58A4914EA81F}" type="pres">
      <dgm:prSet presAssocID="{93DD127A-B8EB-4F74-86DD-8F7FBE1B757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D82583D-774C-4D7F-8016-46DC1C10D801}" type="pres">
      <dgm:prSet presAssocID="{84654E39-D93A-4A86-92CB-C9608FA79A5D}" presName="Accent5" presStyleCnt="0"/>
      <dgm:spPr/>
    </dgm:pt>
    <dgm:pt modelId="{619C79FB-BA0C-41E7-A346-603EB7C52062}" type="pres">
      <dgm:prSet presAssocID="{84654E39-D93A-4A86-92CB-C9608FA79A5D}" presName="Accent" presStyleLbl="node1" presStyleIdx="0" presStyleCnt="5"/>
      <dgm:spPr>
        <a:solidFill>
          <a:schemeClr val="accent6"/>
        </a:solidFill>
      </dgm:spPr>
    </dgm:pt>
    <dgm:pt modelId="{9053A238-9ABA-4F86-8D23-1FBDAA9317BB}" type="pres">
      <dgm:prSet presAssocID="{84654E39-D93A-4A86-92CB-C9608FA79A5D}" presName="ParentBackground5" presStyleCnt="0"/>
      <dgm:spPr/>
    </dgm:pt>
    <dgm:pt modelId="{1C33F5E4-5E28-4943-960F-3F58032F66BF}" type="pres">
      <dgm:prSet presAssocID="{84654E39-D93A-4A86-92CB-C9608FA79A5D}" presName="ParentBackground" presStyleLbl="fgAcc1" presStyleIdx="0" presStyleCnt="5"/>
      <dgm:spPr/>
    </dgm:pt>
    <dgm:pt modelId="{46BCEFAF-DDED-40C1-BB7C-F242DAB5EA02}" type="pres">
      <dgm:prSet presAssocID="{84654E39-D93A-4A86-92CB-C9608FA79A5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16E8CA-D72C-4BB8-94CC-C5457BA0B91D}" type="pres">
      <dgm:prSet presAssocID="{11F51949-E59C-408C-B4EC-3434E07307C6}" presName="Accent4" presStyleCnt="0"/>
      <dgm:spPr/>
    </dgm:pt>
    <dgm:pt modelId="{54FB8958-1FC7-495F-AB7B-7AAD270026E2}" type="pres">
      <dgm:prSet presAssocID="{11F51949-E59C-408C-B4EC-3434E07307C6}" presName="Accent" presStyleLbl="node1" presStyleIdx="1" presStyleCnt="5"/>
      <dgm:spPr>
        <a:solidFill>
          <a:schemeClr val="accent6"/>
        </a:solidFill>
      </dgm:spPr>
    </dgm:pt>
    <dgm:pt modelId="{6038BC0C-9BCE-426A-B0C8-1EFB19B7B04D}" type="pres">
      <dgm:prSet presAssocID="{11F51949-E59C-408C-B4EC-3434E07307C6}" presName="ParentBackground4" presStyleCnt="0"/>
      <dgm:spPr/>
    </dgm:pt>
    <dgm:pt modelId="{87EE2E28-4A38-4627-A127-2B4446A2E3AB}" type="pres">
      <dgm:prSet presAssocID="{11F51949-E59C-408C-B4EC-3434E07307C6}" presName="ParentBackground" presStyleLbl="fgAcc1" presStyleIdx="1" presStyleCnt="5"/>
      <dgm:spPr/>
    </dgm:pt>
    <dgm:pt modelId="{5C50537D-5B0C-4B9A-ABE0-7B7B33D48128}" type="pres">
      <dgm:prSet presAssocID="{11F51949-E59C-408C-B4EC-3434E07307C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8A1EE88-1ACB-4B29-AF7F-2CE7D9B42BC1}" type="pres">
      <dgm:prSet presAssocID="{42879333-8630-46E5-AFD9-AE25BA0AF89E}" presName="Accent3" presStyleCnt="0"/>
      <dgm:spPr/>
    </dgm:pt>
    <dgm:pt modelId="{B4BDE6C7-C886-42F9-B926-1803757FD1AA}" type="pres">
      <dgm:prSet presAssocID="{42879333-8630-46E5-AFD9-AE25BA0AF89E}" presName="Accent" presStyleLbl="node1" presStyleIdx="2" presStyleCnt="5"/>
      <dgm:spPr>
        <a:solidFill>
          <a:schemeClr val="accent6"/>
        </a:solidFill>
      </dgm:spPr>
    </dgm:pt>
    <dgm:pt modelId="{6F10112C-C9F8-478A-A24C-F9B2C9BB14C5}" type="pres">
      <dgm:prSet presAssocID="{42879333-8630-46E5-AFD9-AE25BA0AF89E}" presName="ParentBackground3" presStyleCnt="0"/>
      <dgm:spPr/>
    </dgm:pt>
    <dgm:pt modelId="{76475D64-AD69-4D10-BBEA-6AED5673E020}" type="pres">
      <dgm:prSet presAssocID="{42879333-8630-46E5-AFD9-AE25BA0AF89E}" presName="ParentBackground" presStyleLbl="fgAcc1" presStyleIdx="2" presStyleCnt="5"/>
      <dgm:spPr/>
    </dgm:pt>
    <dgm:pt modelId="{89CDFF07-47E0-41A9-9F66-E00788AFBACA}" type="pres">
      <dgm:prSet presAssocID="{42879333-8630-46E5-AFD9-AE25BA0AF89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2C6CCC7-38C9-4CC5-A2E5-35E7645C8D68}" type="pres">
      <dgm:prSet presAssocID="{0936ACBD-B394-4C3F-BE7F-F05E8C024088}" presName="Accent2" presStyleCnt="0"/>
      <dgm:spPr/>
    </dgm:pt>
    <dgm:pt modelId="{DED42AB3-4534-4960-AD92-BB6870A51686}" type="pres">
      <dgm:prSet presAssocID="{0936ACBD-B394-4C3F-BE7F-F05E8C024088}" presName="Accent" presStyleLbl="node1" presStyleIdx="3" presStyleCnt="5"/>
      <dgm:spPr>
        <a:solidFill>
          <a:schemeClr val="accent6"/>
        </a:solidFill>
      </dgm:spPr>
    </dgm:pt>
    <dgm:pt modelId="{163B8F1F-779F-44C6-BDC0-22A6A0B0D6FD}" type="pres">
      <dgm:prSet presAssocID="{0936ACBD-B394-4C3F-BE7F-F05E8C024088}" presName="ParentBackground2" presStyleCnt="0"/>
      <dgm:spPr/>
    </dgm:pt>
    <dgm:pt modelId="{F2F61A62-636D-4D2E-B0BF-DAB065339F06}" type="pres">
      <dgm:prSet presAssocID="{0936ACBD-B394-4C3F-BE7F-F05E8C024088}" presName="ParentBackground" presStyleLbl="fgAcc1" presStyleIdx="3" presStyleCnt="5"/>
      <dgm:spPr/>
    </dgm:pt>
    <dgm:pt modelId="{6E797236-59CC-42E0-BA1B-9D96C7F9AF59}" type="pres">
      <dgm:prSet presAssocID="{0936ACBD-B394-4C3F-BE7F-F05E8C02408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C034AD-0499-4996-8B60-2AA4CA7103A9}" type="pres">
      <dgm:prSet presAssocID="{638D7921-97E6-4B5C-8A10-5786A8FE3BE6}" presName="Accent1" presStyleCnt="0"/>
      <dgm:spPr/>
    </dgm:pt>
    <dgm:pt modelId="{126999AC-F29A-4BC7-9348-0BC4F8AF2C84}" type="pres">
      <dgm:prSet presAssocID="{638D7921-97E6-4B5C-8A10-5786A8FE3BE6}" presName="Accent" presStyleLbl="node1" presStyleIdx="4" presStyleCnt="5"/>
      <dgm:spPr>
        <a:solidFill>
          <a:schemeClr val="accent6"/>
        </a:solidFill>
      </dgm:spPr>
    </dgm:pt>
    <dgm:pt modelId="{5B922FCB-242C-4F28-B967-30F4E8134F4B}" type="pres">
      <dgm:prSet presAssocID="{638D7921-97E6-4B5C-8A10-5786A8FE3BE6}" presName="ParentBackground1" presStyleCnt="0"/>
      <dgm:spPr/>
    </dgm:pt>
    <dgm:pt modelId="{08671359-AD7F-41AE-B346-A7E3380EEEFF}" type="pres">
      <dgm:prSet presAssocID="{638D7921-97E6-4B5C-8A10-5786A8FE3BE6}" presName="ParentBackground" presStyleLbl="fgAcc1" presStyleIdx="4" presStyleCnt="5"/>
      <dgm:spPr/>
    </dgm:pt>
    <dgm:pt modelId="{C2747CDC-BD5D-45B7-B818-6FFF30AD8977}" type="pres">
      <dgm:prSet presAssocID="{638D7921-97E6-4B5C-8A10-5786A8FE3BE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1EDDC04-997D-4820-8580-04F6C9FE7DBC}" type="presOf" srcId="{638D7921-97E6-4B5C-8A10-5786A8FE3BE6}" destId="{08671359-AD7F-41AE-B346-A7E3380EEEFF}" srcOrd="0" destOrd="0" presId="urn:microsoft.com/office/officeart/2011/layout/CircleProcess"/>
    <dgm:cxn modelId="{60390410-D4EC-4923-95DC-083FAC96F03A}" srcId="{93DD127A-B8EB-4F74-86DD-8F7FBE1B7574}" destId="{42879333-8630-46E5-AFD9-AE25BA0AF89E}" srcOrd="2" destOrd="0" parTransId="{27B5CB28-DDDA-4602-AB70-E2808A4173B3}" sibTransId="{0B0634D8-3237-4CEE-885E-A6B78C336B91}"/>
    <dgm:cxn modelId="{4D79B124-2046-4451-939F-9653C66AB39F}" type="presOf" srcId="{0936ACBD-B394-4C3F-BE7F-F05E8C024088}" destId="{F2F61A62-636D-4D2E-B0BF-DAB065339F06}" srcOrd="0" destOrd="0" presId="urn:microsoft.com/office/officeart/2011/layout/CircleProcess"/>
    <dgm:cxn modelId="{0F1DD026-7B09-44D0-87C2-73B6510E8D23}" type="presOf" srcId="{42879333-8630-46E5-AFD9-AE25BA0AF89E}" destId="{76475D64-AD69-4D10-BBEA-6AED5673E020}" srcOrd="0" destOrd="0" presId="urn:microsoft.com/office/officeart/2011/layout/CircleProcess"/>
    <dgm:cxn modelId="{CFF7FB38-AECB-4590-87D5-E0B4243408D0}" type="presOf" srcId="{11F51949-E59C-408C-B4EC-3434E07307C6}" destId="{5C50537D-5B0C-4B9A-ABE0-7B7B33D48128}" srcOrd="1" destOrd="0" presId="urn:microsoft.com/office/officeart/2011/layout/CircleProcess"/>
    <dgm:cxn modelId="{70C68640-ACEB-4061-970E-2EDCA4E7B08E}" type="presOf" srcId="{84654E39-D93A-4A86-92CB-C9608FA79A5D}" destId="{46BCEFAF-DDED-40C1-BB7C-F242DAB5EA02}" srcOrd="1" destOrd="0" presId="urn:microsoft.com/office/officeart/2011/layout/CircleProcess"/>
    <dgm:cxn modelId="{DAAB725F-E7B5-4474-B841-8A86FF61BF3E}" type="presOf" srcId="{93DD127A-B8EB-4F74-86DD-8F7FBE1B7574}" destId="{477F3B8C-AB78-4CC8-9D2B-58A4914EA81F}" srcOrd="0" destOrd="0" presId="urn:microsoft.com/office/officeart/2011/layout/CircleProcess"/>
    <dgm:cxn modelId="{ED336F68-7E19-43E6-ACF5-6E7099D4C226}" type="presOf" srcId="{11F51949-E59C-408C-B4EC-3434E07307C6}" destId="{87EE2E28-4A38-4627-A127-2B4446A2E3AB}" srcOrd="0" destOrd="0" presId="urn:microsoft.com/office/officeart/2011/layout/CircleProcess"/>
    <dgm:cxn modelId="{5262CF7A-BD40-42F2-9F56-E0E03E966692}" srcId="{93DD127A-B8EB-4F74-86DD-8F7FBE1B7574}" destId="{11F51949-E59C-408C-B4EC-3434E07307C6}" srcOrd="3" destOrd="0" parTransId="{790D1886-5CED-423C-A796-D8B34A86CB38}" sibTransId="{9C88413F-FB4A-4883-AC78-4A89F8FEC95A}"/>
    <dgm:cxn modelId="{7DB9C480-9081-423B-9141-5B0549B365CC}" srcId="{93DD127A-B8EB-4F74-86DD-8F7FBE1B7574}" destId="{0936ACBD-B394-4C3F-BE7F-F05E8C024088}" srcOrd="1" destOrd="0" parTransId="{88CCF5A4-927A-4E9F-8DD3-76166A8A74A3}" sibTransId="{143C8F32-D02D-4D54-83F5-9F84CFD33770}"/>
    <dgm:cxn modelId="{3EEB8A84-305E-4D1F-9DD7-2D238E13DDD2}" type="presOf" srcId="{42879333-8630-46E5-AFD9-AE25BA0AF89E}" destId="{89CDFF07-47E0-41A9-9F66-E00788AFBACA}" srcOrd="1" destOrd="0" presId="urn:microsoft.com/office/officeart/2011/layout/CircleProcess"/>
    <dgm:cxn modelId="{DCFBEA86-2B14-4E1B-93D4-5904BDEF62B0}" srcId="{93DD127A-B8EB-4F74-86DD-8F7FBE1B7574}" destId="{84654E39-D93A-4A86-92CB-C9608FA79A5D}" srcOrd="4" destOrd="0" parTransId="{7FF2AD70-49F6-4C8A-BCBD-E448A4D82329}" sibTransId="{6325D5A8-DDF9-45C5-8978-9FF8AA6CB724}"/>
    <dgm:cxn modelId="{2D249F87-9C86-4B02-9CB9-3100A2103448}" type="presOf" srcId="{0936ACBD-B394-4C3F-BE7F-F05E8C024088}" destId="{6E797236-59CC-42E0-BA1B-9D96C7F9AF59}" srcOrd="1" destOrd="0" presId="urn:microsoft.com/office/officeart/2011/layout/CircleProcess"/>
    <dgm:cxn modelId="{8DC1D8C9-071A-45A7-AF06-9AD39A49A803}" type="presOf" srcId="{638D7921-97E6-4B5C-8A10-5786A8FE3BE6}" destId="{C2747CDC-BD5D-45B7-B818-6FFF30AD8977}" srcOrd="1" destOrd="0" presId="urn:microsoft.com/office/officeart/2011/layout/CircleProcess"/>
    <dgm:cxn modelId="{C93E37D2-0AD7-45CE-A881-BC89532136F3}" srcId="{93DD127A-B8EB-4F74-86DD-8F7FBE1B7574}" destId="{638D7921-97E6-4B5C-8A10-5786A8FE3BE6}" srcOrd="0" destOrd="0" parTransId="{C6E9D348-CF13-4E5D-9B14-9B94B0E97404}" sibTransId="{55C60FAC-55B9-4853-B50A-254DBCE3426A}"/>
    <dgm:cxn modelId="{F72454FD-27B7-42EE-8852-AFAB918CB338}" type="presOf" srcId="{84654E39-D93A-4A86-92CB-C9608FA79A5D}" destId="{1C33F5E4-5E28-4943-960F-3F58032F66BF}" srcOrd="0" destOrd="0" presId="urn:microsoft.com/office/officeart/2011/layout/CircleProcess"/>
    <dgm:cxn modelId="{6D17BF97-3CE2-488D-95E0-3E815E9FD030}" type="presParOf" srcId="{477F3B8C-AB78-4CC8-9D2B-58A4914EA81F}" destId="{3D82583D-774C-4D7F-8016-46DC1C10D801}" srcOrd="0" destOrd="0" presId="urn:microsoft.com/office/officeart/2011/layout/CircleProcess"/>
    <dgm:cxn modelId="{9B9B6C13-75D1-4BEF-89F3-D1439DD08B97}" type="presParOf" srcId="{3D82583D-774C-4D7F-8016-46DC1C10D801}" destId="{619C79FB-BA0C-41E7-A346-603EB7C52062}" srcOrd="0" destOrd="0" presId="urn:microsoft.com/office/officeart/2011/layout/CircleProcess"/>
    <dgm:cxn modelId="{479FEC60-13B3-4A0D-9518-13600FD14218}" type="presParOf" srcId="{477F3B8C-AB78-4CC8-9D2B-58A4914EA81F}" destId="{9053A238-9ABA-4F86-8D23-1FBDAA9317BB}" srcOrd="1" destOrd="0" presId="urn:microsoft.com/office/officeart/2011/layout/CircleProcess"/>
    <dgm:cxn modelId="{05CECF5A-6044-4363-9D61-6792C46739C8}" type="presParOf" srcId="{9053A238-9ABA-4F86-8D23-1FBDAA9317BB}" destId="{1C33F5E4-5E28-4943-960F-3F58032F66BF}" srcOrd="0" destOrd="0" presId="urn:microsoft.com/office/officeart/2011/layout/CircleProcess"/>
    <dgm:cxn modelId="{E013F96B-BE56-451B-9350-DF41A98D687C}" type="presParOf" srcId="{477F3B8C-AB78-4CC8-9D2B-58A4914EA81F}" destId="{46BCEFAF-DDED-40C1-BB7C-F242DAB5EA02}" srcOrd="2" destOrd="0" presId="urn:microsoft.com/office/officeart/2011/layout/CircleProcess"/>
    <dgm:cxn modelId="{8836D2A6-81D1-46A9-9133-0D54D05A8A6B}" type="presParOf" srcId="{477F3B8C-AB78-4CC8-9D2B-58A4914EA81F}" destId="{2616E8CA-D72C-4BB8-94CC-C5457BA0B91D}" srcOrd="3" destOrd="0" presId="urn:microsoft.com/office/officeart/2011/layout/CircleProcess"/>
    <dgm:cxn modelId="{83691C1B-693D-4619-B2C7-A60DDB3C0467}" type="presParOf" srcId="{2616E8CA-D72C-4BB8-94CC-C5457BA0B91D}" destId="{54FB8958-1FC7-495F-AB7B-7AAD270026E2}" srcOrd="0" destOrd="0" presId="urn:microsoft.com/office/officeart/2011/layout/CircleProcess"/>
    <dgm:cxn modelId="{D43DCCF7-0B25-44BC-A903-1C697B0022A8}" type="presParOf" srcId="{477F3B8C-AB78-4CC8-9D2B-58A4914EA81F}" destId="{6038BC0C-9BCE-426A-B0C8-1EFB19B7B04D}" srcOrd="4" destOrd="0" presId="urn:microsoft.com/office/officeart/2011/layout/CircleProcess"/>
    <dgm:cxn modelId="{36346AE1-BB28-4147-88A0-BA537DA0A51B}" type="presParOf" srcId="{6038BC0C-9BCE-426A-B0C8-1EFB19B7B04D}" destId="{87EE2E28-4A38-4627-A127-2B4446A2E3AB}" srcOrd="0" destOrd="0" presId="urn:microsoft.com/office/officeart/2011/layout/CircleProcess"/>
    <dgm:cxn modelId="{4F733C53-E678-4BF9-9C19-D2ADF14DAD83}" type="presParOf" srcId="{477F3B8C-AB78-4CC8-9D2B-58A4914EA81F}" destId="{5C50537D-5B0C-4B9A-ABE0-7B7B33D48128}" srcOrd="5" destOrd="0" presId="urn:microsoft.com/office/officeart/2011/layout/CircleProcess"/>
    <dgm:cxn modelId="{6E97AB62-E5F4-43B4-8E6C-721F2476D690}" type="presParOf" srcId="{477F3B8C-AB78-4CC8-9D2B-58A4914EA81F}" destId="{18A1EE88-1ACB-4B29-AF7F-2CE7D9B42BC1}" srcOrd="6" destOrd="0" presId="urn:microsoft.com/office/officeart/2011/layout/CircleProcess"/>
    <dgm:cxn modelId="{B8A18B69-F4DD-436C-A57F-67BC8988E898}" type="presParOf" srcId="{18A1EE88-1ACB-4B29-AF7F-2CE7D9B42BC1}" destId="{B4BDE6C7-C886-42F9-B926-1803757FD1AA}" srcOrd="0" destOrd="0" presId="urn:microsoft.com/office/officeart/2011/layout/CircleProcess"/>
    <dgm:cxn modelId="{E469B84A-A9D6-4473-BFE3-AABDC4D83293}" type="presParOf" srcId="{477F3B8C-AB78-4CC8-9D2B-58A4914EA81F}" destId="{6F10112C-C9F8-478A-A24C-F9B2C9BB14C5}" srcOrd="7" destOrd="0" presId="urn:microsoft.com/office/officeart/2011/layout/CircleProcess"/>
    <dgm:cxn modelId="{C70B942A-5B86-482C-819A-7ED8A80FE1F9}" type="presParOf" srcId="{6F10112C-C9F8-478A-A24C-F9B2C9BB14C5}" destId="{76475D64-AD69-4D10-BBEA-6AED5673E020}" srcOrd="0" destOrd="0" presId="urn:microsoft.com/office/officeart/2011/layout/CircleProcess"/>
    <dgm:cxn modelId="{D5464A6F-5B2B-4029-9722-D10D8989E884}" type="presParOf" srcId="{477F3B8C-AB78-4CC8-9D2B-58A4914EA81F}" destId="{89CDFF07-47E0-41A9-9F66-E00788AFBACA}" srcOrd="8" destOrd="0" presId="urn:microsoft.com/office/officeart/2011/layout/CircleProcess"/>
    <dgm:cxn modelId="{A8B4CA56-4C09-46E9-B451-66C4B179E2B4}" type="presParOf" srcId="{477F3B8C-AB78-4CC8-9D2B-58A4914EA81F}" destId="{B2C6CCC7-38C9-4CC5-A2E5-35E7645C8D68}" srcOrd="9" destOrd="0" presId="urn:microsoft.com/office/officeart/2011/layout/CircleProcess"/>
    <dgm:cxn modelId="{845B2F15-68EF-45C8-BE10-D163FBFE5E06}" type="presParOf" srcId="{B2C6CCC7-38C9-4CC5-A2E5-35E7645C8D68}" destId="{DED42AB3-4534-4960-AD92-BB6870A51686}" srcOrd="0" destOrd="0" presId="urn:microsoft.com/office/officeart/2011/layout/CircleProcess"/>
    <dgm:cxn modelId="{70CE7FE0-1ACC-41A5-972B-C2713399F3B6}" type="presParOf" srcId="{477F3B8C-AB78-4CC8-9D2B-58A4914EA81F}" destId="{163B8F1F-779F-44C6-BDC0-22A6A0B0D6FD}" srcOrd="10" destOrd="0" presId="urn:microsoft.com/office/officeart/2011/layout/CircleProcess"/>
    <dgm:cxn modelId="{477292F1-41D0-4512-9260-F9D08BC7148C}" type="presParOf" srcId="{163B8F1F-779F-44C6-BDC0-22A6A0B0D6FD}" destId="{F2F61A62-636D-4D2E-B0BF-DAB065339F06}" srcOrd="0" destOrd="0" presId="urn:microsoft.com/office/officeart/2011/layout/CircleProcess"/>
    <dgm:cxn modelId="{746FEEB6-6B9D-4702-B513-B64364D42CD0}" type="presParOf" srcId="{477F3B8C-AB78-4CC8-9D2B-58A4914EA81F}" destId="{6E797236-59CC-42E0-BA1B-9D96C7F9AF59}" srcOrd="11" destOrd="0" presId="urn:microsoft.com/office/officeart/2011/layout/CircleProcess"/>
    <dgm:cxn modelId="{52B78016-3A41-490F-8489-17448CB0656D}" type="presParOf" srcId="{477F3B8C-AB78-4CC8-9D2B-58A4914EA81F}" destId="{5FC034AD-0499-4996-8B60-2AA4CA7103A9}" srcOrd="12" destOrd="0" presId="urn:microsoft.com/office/officeart/2011/layout/CircleProcess"/>
    <dgm:cxn modelId="{0E468C72-CE61-47F9-B8B6-27EB6233F548}" type="presParOf" srcId="{5FC034AD-0499-4996-8B60-2AA4CA7103A9}" destId="{126999AC-F29A-4BC7-9348-0BC4F8AF2C84}" srcOrd="0" destOrd="0" presId="urn:microsoft.com/office/officeart/2011/layout/CircleProcess"/>
    <dgm:cxn modelId="{AA2D7D17-6813-41D3-B00C-A1A36FE382BD}" type="presParOf" srcId="{477F3B8C-AB78-4CC8-9D2B-58A4914EA81F}" destId="{5B922FCB-242C-4F28-B967-30F4E8134F4B}" srcOrd="13" destOrd="0" presId="urn:microsoft.com/office/officeart/2011/layout/CircleProcess"/>
    <dgm:cxn modelId="{BD06D73A-8343-4AB1-828B-785DD17838FA}" type="presParOf" srcId="{5B922FCB-242C-4F28-B967-30F4E8134F4B}" destId="{08671359-AD7F-41AE-B346-A7E3380EEEFF}" srcOrd="0" destOrd="0" presId="urn:microsoft.com/office/officeart/2011/layout/CircleProcess"/>
    <dgm:cxn modelId="{3BEB0E19-DA44-4F3C-BB8A-3C227AD2FB24}" type="presParOf" srcId="{477F3B8C-AB78-4CC8-9D2B-58A4914EA81F}" destId="{C2747CDC-BD5D-45B7-B818-6FFF30AD897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1DE8C42-B77E-440B-9765-04975F947050}" type="doc">
      <dgm:prSet loTypeId="urn:microsoft.com/office/officeart/2005/8/layout/lProcess2" loCatId="list" qsTypeId="urn:microsoft.com/office/officeart/2005/8/quickstyle/3d3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DD309270-7054-4A2F-BD10-31FD0E622CD1}">
      <dgm:prSet phldrT="[Text]" custT="1"/>
      <dgm:spPr/>
      <dgm:t>
        <a:bodyPr/>
        <a:lstStyle/>
        <a:p>
          <a:r>
            <a:rPr lang="en-US" sz="1800" dirty="0"/>
            <a:t>Criteria</a:t>
          </a:r>
          <a:endParaRPr lang="en-US" sz="1100" dirty="0"/>
        </a:p>
      </dgm:t>
    </dgm:pt>
    <dgm:pt modelId="{33B0773B-DFEB-4F71-83EA-E14541531A65}" type="parTrans" cxnId="{8B724712-BBBE-45D8-AF6D-1EE458C35B0A}">
      <dgm:prSet/>
      <dgm:spPr/>
      <dgm:t>
        <a:bodyPr/>
        <a:lstStyle/>
        <a:p>
          <a:endParaRPr lang="en-US" sz="1300"/>
        </a:p>
      </dgm:t>
    </dgm:pt>
    <dgm:pt modelId="{8A35E47C-95E5-430C-8204-29C4AB2DC4EE}" type="sibTrans" cxnId="{8B724712-BBBE-45D8-AF6D-1EE458C35B0A}">
      <dgm:prSet/>
      <dgm:spPr/>
      <dgm:t>
        <a:bodyPr/>
        <a:lstStyle/>
        <a:p>
          <a:endParaRPr lang="en-US" sz="1300"/>
        </a:p>
      </dgm:t>
    </dgm:pt>
    <dgm:pt modelId="{95B58D79-4115-4937-A576-FA39A35D1CEC}">
      <dgm:prSet phldrT="[Text]" custT="1"/>
      <dgm:spPr/>
      <dgm:t>
        <a:bodyPr/>
        <a:lstStyle/>
        <a:p>
          <a:r>
            <a:rPr lang="en-US" sz="1800" dirty="0"/>
            <a:t>Test</a:t>
          </a:r>
          <a:endParaRPr lang="en-US" sz="1100" dirty="0"/>
        </a:p>
      </dgm:t>
    </dgm:pt>
    <dgm:pt modelId="{23499A8D-0E31-427F-B16A-4428ECB92EAA}" type="parTrans" cxnId="{7E9A3404-9B22-4898-95D2-63E2653FEE4A}">
      <dgm:prSet/>
      <dgm:spPr/>
      <dgm:t>
        <a:bodyPr/>
        <a:lstStyle/>
        <a:p>
          <a:endParaRPr lang="en-US" sz="1300"/>
        </a:p>
      </dgm:t>
    </dgm:pt>
    <dgm:pt modelId="{E347E534-58C3-4338-99AC-8C2FB1DA2941}" type="sibTrans" cxnId="{7E9A3404-9B22-4898-95D2-63E2653FEE4A}">
      <dgm:prSet/>
      <dgm:spPr/>
      <dgm:t>
        <a:bodyPr/>
        <a:lstStyle/>
        <a:p>
          <a:endParaRPr lang="en-US" sz="1300"/>
        </a:p>
      </dgm:t>
    </dgm:pt>
    <dgm:pt modelId="{B673C79B-5D90-4105-8D3B-8A1371CCAD4C}">
      <dgm:prSet phldrT="[Text]" custT="1"/>
      <dgm:spPr/>
      <dgm:t>
        <a:bodyPr/>
        <a:lstStyle/>
        <a:p>
          <a:r>
            <a:rPr lang="en-US" sz="1800" dirty="0"/>
            <a:t>Decision</a:t>
          </a:r>
          <a:endParaRPr lang="en-US" sz="1100" dirty="0"/>
        </a:p>
      </dgm:t>
    </dgm:pt>
    <dgm:pt modelId="{8B6FB94C-BC52-45C8-A574-53DB6A10AA05}" type="parTrans" cxnId="{FA391943-08A6-455D-A23D-0D04517EFB05}">
      <dgm:prSet/>
      <dgm:spPr/>
      <dgm:t>
        <a:bodyPr/>
        <a:lstStyle/>
        <a:p>
          <a:endParaRPr lang="en-US" sz="1300"/>
        </a:p>
      </dgm:t>
    </dgm:pt>
    <dgm:pt modelId="{0782E51D-E8CC-4C3C-8C5A-5DBF36A23343}" type="sibTrans" cxnId="{FA391943-08A6-455D-A23D-0D04517EFB05}">
      <dgm:prSet/>
      <dgm:spPr/>
      <dgm:t>
        <a:bodyPr/>
        <a:lstStyle/>
        <a:p>
          <a:endParaRPr lang="en-US" sz="1300"/>
        </a:p>
      </dgm:t>
    </dgm:pt>
    <dgm:pt modelId="{9EB5BC9B-6A96-4BEA-A607-721009FF3466}">
      <dgm:prSet custT="1"/>
      <dgm:spPr/>
      <dgm:t>
        <a:bodyPr/>
        <a:lstStyle/>
        <a:p>
          <a:r>
            <a:rPr lang="en-US" sz="1600" dirty="0"/>
            <a:t>Criteria</a:t>
          </a:r>
          <a:r>
            <a:rPr lang="en-US" sz="1100" dirty="0"/>
            <a:t> 1</a:t>
          </a:r>
        </a:p>
      </dgm:t>
    </dgm:pt>
    <dgm:pt modelId="{90FCEE73-1D18-4655-97AA-FC74E32F4E6A}" type="parTrans" cxnId="{8CFA6C1F-7FE5-4529-827A-C3AEE03601DF}">
      <dgm:prSet/>
      <dgm:spPr/>
      <dgm:t>
        <a:bodyPr/>
        <a:lstStyle/>
        <a:p>
          <a:endParaRPr lang="en-US" sz="1300"/>
        </a:p>
      </dgm:t>
    </dgm:pt>
    <dgm:pt modelId="{6B9F3BAC-E82E-4400-9E47-E9902BB706EE}" type="sibTrans" cxnId="{8CFA6C1F-7FE5-4529-827A-C3AEE03601DF}">
      <dgm:prSet/>
      <dgm:spPr/>
      <dgm:t>
        <a:bodyPr/>
        <a:lstStyle/>
        <a:p>
          <a:endParaRPr lang="en-US" sz="1300"/>
        </a:p>
      </dgm:t>
    </dgm:pt>
    <dgm:pt modelId="{86FD7FD6-D391-4C57-A129-181E50DA2012}">
      <dgm:prSet custT="1"/>
      <dgm:spPr/>
      <dgm:t>
        <a:bodyPr/>
        <a:lstStyle/>
        <a:p>
          <a:pPr algn="ctr"/>
          <a:r>
            <a:rPr lang="en-US" sz="1600" dirty="0"/>
            <a:t>Criteria</a:t>
          </a:r>
          <a:r>
            <a:rPr lang="en-US" sz="1100" dirty="0"/>
            <a:t> 2</a:t>
          </a:r>
        </a:p>
      </dgm:t>
    </dgm:pt>
    <dgm:pt modelId="{B3F0E917-ECBC-4E62-BC9C-EA4B46AAA223}" type="parTrans" cxnId="{D365A1D1-08C1-431A-9680-449273BFDAE1}">
      <dgm:prSet/>
      <dgm:spPr/>
      <dgm:t>
        <a:bodyPr/>
        <a:lstStyle/>
        <a:p>
          <a:endParaRPr lang="en-US" sz="1300"/>
        </a:p>
      </dgm:t>
    </dgm:pt>
    <dgm:pt modelId="{C7A204BC-F855-4084-826D-0BB6551C9C52}" type="sibTrans" cxnId="{D365A1D1-08C1-431A-9680-449273BFDAE1}">
      <dgm:prSet/>
      <dgm:spPr/>
      <dgm:t>
        <a:bodyPr/>
        <a:lstStyle/>
        <a:p>
          <a:endParaRPr lang="en-US" sz="1300"/>
        </a:p>
      </dgm:t>
    </dgm:pt>
    <dgm:pt modelId="{4A21E32C-AF84-476B-B084-B7293936756A}">
      <dgm:prSet custT="1"/>
      <dgm:spPr/>
      <dgm:t>
        <a:bodyPr/>
        <a:lstStyle/>
        <a:p>
          <a:r>
            <a:rPr lang="en-US" sz="1600" dirty="0" err="1"/>
            <a:t>Yyy</a:t>
          </a:r>
          <a:endParaRPr lang="en-US" sz="1100" dirty="0"/>
        </a:p>
      </dgm:t>
    </dgm:pt>
    <dgm:pt modelId="{C7A34AB5-4574-44C3-93B9-DF36C3A73981}" type="parTrans" cxnId="{A81461F3-7630-4135-8037-EC554CA955CC}">
      <dgm:prSet/>
      <dgm:spPr/>
      <dgm:t>
        <a:bodyPr/>
        <a:lstStyle/>
        <a:p>
          <a:endParaRPr lang="en-US" sz="1300"/>
        </a:p>
      </dgm:t>
    </dgm:pt>
    <dgm:pt modelId="{C0551691-24B6-4555-95CC-8E7534CB3E68}" type="sibTrans" cxnId="{A81461F3-7630-4135-8037-EC554CA955CC}">
      <dgm:prSet/>
      <dgm:spPr/>
      <dgm:t>
        <a:bodyPr/>
        <a:lstStyle/>
        <a:p>
          <a:endParaRPr lang="en-US" sz="1300"/>
        </a:p>
      </dgm:t>
    </dgm:pt>
    <dgm:pt modelId="{EF079E48-10DD-47E9-8785-BCE711EED242}">
      <dgm:prSet custT="1"/>
      <dgm:spPr/>
      <dgm:t>
        <a:bodyPr/>
        <a:lstStyle/>
        <a:p>
          <a:pPr algn="ctr"/>
          <a:r>
            <a:rPr lang="en-US" sz="1600" dirty="0"/>
            <a:t>Criteria</a:t>
          </a:r>
          <a:r>
            <a:rPr lang="en-US" sz="1100" dirty="0"/>
            <a:t> 3</a:t>
          </a:r>
        </a:p>
      </dgm:t>
    </dgm:pt>
    <dgm:pt modelId="{E86064FA-AD99-4593-A1DC-4B14C31CFF5E}" type="parTrans" cxnId="{5E2D3D45-D526-41C1-BC7E-C1A139CBDE15}">
      <dgm:prSet/>
      <dgm:spPr/>
      <dgm:t>
        <a:bodyPr/>
        <a:lstStyle/>
        <a:p>
          <a:endParaRPr lang="en-US"/>
        </a:p>
      </dgm:t>
    </dgm:pt>
    <dgm:pt modelId="{CEA685D2-D776-4750-B0F9-EEB132ADC836}" type="sibTrans" cxnId="{5E2D3D45-D526-41C1-BC7E-C1A139CBDE15}">
      <dgm:prSet/>
      <dgm:spPr/>
      <dgm:t>
        <a:bodyPr/>
        <a:lstStyle/>
        <a:p>
          <a:endParaRPr lang="en-US"/>
        </a:p>
      </dgm:t>
    </dgm:pt>
    <dgm:pt modelId="{5608F599-1127-4085-A3BD-7A32626E5C13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100" dirty="0"/>
            <a:t>   </a:t>
          </a:r>
          <a:r>
            <a:rPr lang="en-US" sz="1600" dirty="0" err="1"/>
            <a:t>Xxx</a:t>
          </a:r>
          <a:endParaRPr lang="en-US" sz="1100" dirty="0"/>
        </a:p>
      </dgm:t>
    </dgm:pt>
    <dgm:pt modelId="{EF2332F3-2FE8-45F5-B2D7-59802A11DBF1}" type="sibTrans" cxnId="{1B69075D-CDAE-49E2-8565-031266C02043}">
      <dgm:prSet/>
      <dgm:spPr/>
      <dgm:t>
        <a:bodyPr/>
        <a:lstStyle/>
        <a:p>
          <a:endParaRPr lang="en-US" sz="1300"/>
        </a:p>
      </dgm:t>
    </dgm:pt>
    <dgm:pt modelId="{146EDF8B-390D-4A19-A4CC-3D82F498C9B6}" type="parTrans" cxnId="{1B69075D-CDAE-49E2-8565-031266C02043}">
      <dgm:prSet/>
      <dgm:spPr/>
      <dgm:t>
        <a:bodyPr/>
        <a:lstStyle/>
        <a:p>
          <a:endParaRPr lang="en-US" sz="1300"/>
        </a:p>
      </dgm:t>
    </dgm:pt>
    <dgm:pt modelId="{658CFBB9-15A6-4021-A3F1-2718D8EF2535}" type="pres">
      <dgm:prSet presAssocID="{11DE8C42-B77E-440B-9765-04975F947050}" presName="theList" presStyleCnt="0">
        <dgm:presLayoutVars>
          <dgm:dir/>
          <dgm:animLvl val="lvl"/>
          <dgm:resizeHandles val="exact"/>
        </dgm:presLayoutVars>
      </dgm:prSet>
      <dgm:spPr/>
    </dgm:pt>
    <dgm:pt modelId="{899E6863-342C-44C2-87FD-626598C80E0E}" type="pres">
      <dgm:prSet presAssocID="{DD309270-7054-4A2F-BD10-31FD0E622CD1}" presName="compNode" presStyleCnt="0"/>
      <dgm:spPr/>
    </dgm:pt>
    <dgm:pt modelId="{59531E43-58AD-40DA-A446-7A8D7C539A9D}" type="pres">
      <dgm:prSet presAssocID="{DD309270-7054-4A2F-BD10-31FD0E622CD1}" presName="aNode" presStyleLbl="bgShp" presStyleIdx="0" presStyleCnt="3" custLinFactNeighborX="-5614"/>
      <dgm:spPr/>
    </dgm:pt>
    <dgm:pt modelId="{5E77BE36-5CDA-49BE-895C-8B9B7A29FCBF}" type="pres">
      <dgm:prSet presAssocID="{DD309270-7054-4A2F-BD10-31FD0E622CD1}" presName="textNode" presStyleLbl="bgShp" presStyleIdx="0" presStyleCnt="3"/>
      <dgm:spPr/>
    </dgm:pt>
    <dgm:pt modelId="{3B8DD875-8A7D-4CC5-AB34-0DA63D726CCF}" type="pres">
      <dgm:prSet presAssocID="{DD309270-7054-4A2F-BD10-31FD0E622CD1}" presName="compChildNode" presStyleCnt="0"/>
      <dgm:spPr/>
    </dgm:pt>
    <dgm:pt modelId="{F8A74D0F-862E-4EB3-9D74-48AD53903217}" type="pres">
      <dgm:prSet presAssocID="{DD309270-7054-4A2F-BD10-31FD0E622CD1}" presName="theInnerList" presStyleCnt="0"/>
      <dgm:spPr/>
    </dgm:pt>
    <dgm:pt modelId="{EFE9763F-B8E9-457F-BCAB-E215CC89F3C8}" type="pres">
      <dgm:prSet presAssocID="{9EB5BC9B-6A96-4BEA-A607-721009FF3466}" presName="childNode" presStyleLbl="node1" presStyleIdx="0" presStyleCnt="5" custLinFactY="-16774" custLinFactNeighborY="-100000">
        <dgm:presLayoutVars>
          <dgm:bulletEnabled val="1"/>
        </dgm:presLayoutVars>
      </dgm:prSet>
      <dgm:spPr/>
    </dgm:pt>
    <dgm:pt modelId="{60D2F63A-40BE-402F-B222-B481151A2548}" type="pres">
      <dgm:prSet presAssocID="{9EB5BC9B-6A96-4BEA-A607-721009FF3466}" presName="aSpace2" presStyleCnt="0"/>
      <dgm:spPr/>
    </dgm:pt>
    <dgm:pt modelId="{53E31B4B-BCCA-492D-9F92-59D0AA070F87}" type="pres">
      <dgm:prSet presAssocID="{86FD7FD6-D391-4C57-A129-181E50DA2012}" presName="childNode" presStyleLbl="node1" presStyleIdx="1" presStyleCnt="5" custScaleX="98223" custScaleY="146062" custLinFactNeighborY="-99416">
        <dgm:presLayoutVars>
          <dgm:bulletEnabled val="1"/>
        </dgm:presLayoutVars>
      </dgm:prSet>
      <dgm:spPr/>
    </dgm:pt>
    <dgm:pt modelId="{8CFDB41D-6D34-403D-8E05-C204A9B8DCFE}" type="pres">
      <dgm:prSet presAssocID="{86FD7FD6-D391-4C57-A129-181E50DA2012}" presName="aSpace2" presStyleCnt="0"/>
      <dgm:spPr/>
    </dgm:pt>
    <dgm:pt modelId="{013F8E2D-F883-422C-8356-0AD76B8E0A29}" type="pres">
      <dgm:prSet presAssocID="{EF079E48-10DD-47E9-8785-BCE711EED242}" presName="childNode" presStyleLbl="node1" presStyleIdx="2" presStyleCnt="5">
        <dgm:presLayoutVars>
          <dgm:bulletEnabled val="1"/>
        </dgm:presLayoutVars>
      </dgm:prSet>
      <dgm:spPr/>
    </dgm:pt>
    <dgm:pt modelId="{8CCE9E30-1365-42EB-9495-041223FBE28C}" type="pres">
      <dgm:prSet presAssocID="{DD309270-7054-4A2F-BD10-31FD0E622CD1}" presName="aSpace" presStyleCnt="0"/>
      <dgm:spPr/>
    </dgm:pt>
    <dgm:pt modelId="{4DF74111-6716-4A03-B630-95075A9BAE7E}" type="pres">
      <dgm:prSet presAssocID="{95B58D79-4115-4937-A576-FA39A35D1CEC}" presName="compNode" presStyleCnt="0"/>
      <dgm:spPr/>
    </dgm:pt>
    <dgm:pt modelId="{F114E7C2-C501-440A-9A8D-37C2222885C2}" type="pres">
      <dgm:prSet presAssocID="{95B58D79-4115-4937-A576-FA39A35D1CEC}" presName="aNode" presStyleLbl="bgShp" presStyleIdx="1" presStyleCnt="3"/>
      <dgm:spPr/>
    </dgm:pt>
    <dgm:pt modelId="{823A76FD-BEA5-439E-9DED-38990651A8F2}" type="pres">
      <dgm:prSet presAssocID="{95B58D79-4115-4937-A576-FA39A35D1CEC}" presName="textNode" presStyleLbl="bgShp" presStyleIdx="1" presStyleCnt="3"/>
      <dgm:spPr/>
    </dgm:pt>
    <dgm:pt modelId="{B7236ECD-8784-4CB2-9A55-E0DA91C78BD0}" type="pres">
      <dgm:prSet presAssocID="{95B58D79-4115-4937-A576-FA39A35D1CEC}" presName="compChildNode" presStyleCnt="0"/>
      <dgm:spPr/>
    </dgm:pt>
    <dgm:pt modelId="{C9FEBE73-6A0A-4CF8-A636-6E7FC15D8E92}" type="pres">
      <dgm:prSet presAssocID="{95B58D79-4115-4937-A576-FA39A35D1CEC}" presName="theInnerList" presStyleCnt="0"/>
      <dgm:spPr/>
    </dgm:pt>
    <dgm:pt modelId="{61821F95-2157-4117-9D6C-BB650811C31F}" type="pres">
      <dgm:prSet presAssocID="{5608F599-1127-4085-A3BD-7A32626E5C13}" presName="childNode" presStyleLbl="node1" presStyleIdx="3" presStyleCnt="5" custLinFactNeighborY="-12278">
        <dgm:presLayoutVars>
          <dgm:bulletEnabled val="1"/>
        </dgm:presLayoutVars>
      </dgm:prSet>
      <dgm:spPr/>
    </dgm:pt>
    <dgm:pt modelId="{E1EF839E-3835-45E4-A44E-B2E47E1690B5}" type="pres">
      <dgm:prSet presAssocID="{95B58D79-4115-4937-A576-FA39A35D1CEC}" presName="aSpace" presStyleCnt="0"/>
      <dgm:spPr/>
    </dgm:pt>
    <dgm:pt modelId="{8D9CBCD4-7A1D-4F40-9182-0C48B7728384}" type="pres">
      <dgm:prSet presAssocID="{B673C79B-5D90-4105-8D3B-8A1371CCAD4C}" presName="compNode" presStyleCnt="0"/>
      <dgm:spPr/>
    </dgm:pt>
    <dgm:pt modelId="{D6D9D1F1-7AFB-4D87-A252-0222AD4BCC6B}" type="pres">
      <dgm:prSet presAssocID="{B673C79B-5D90-4105-8D3B-8A1371CCAD4C}" presName="aNode" presStyleLbl="bgShp" presStyleIdx="2" presStyleCnt="3" custLinFactNeighborX="1811"/>
      <dgm:spPr/>
    </dgm:pt>
    <dgm:pt modelId="{5E76ACEA-36C3-4A7C-B3F6-90AEE2CB503F}" type="pres">
      <dgm:prSet presAssocID="{B673C79B-5D90-4105-8D3B-8A1371CCAD4C}" presName="textNode" presStyleLbl="bgShp" presStyleIdx="2" presStyleCnt="3"/>
      <dgm:spPr/>
    </dgm:pt>
    <dgm:pt modelId="{B5236A28-7938-4A77-B8A3-2A6EB16BBF0E}" type="pres">
      <dgm:prSet presAssocID="{B673C79B-5D90-4105-8D3B-8A1371CCAD4C}" presName="compChildNode" presStyleCnt="0"/>
      <dgm:spPr/>
    </dgm:pt>
    <dgm:pt modelId="{C45340A9-C776-4E2B-86D1-13894E7567E7}" type="pres">
      <dgm:prSet presAssocID="{B673C79B-5D90-4105-8D3B-8A1371CCAD4C}" presName="theInnerList" presStyleCnt="0"/>
      <dgm:spPr/>
    </dgm:pt>
    <dgm:pt modelId="{05F9EA44-3607-4CC9-AE7C-F98ECFE316F1}" type="pres">
      <dgm:prSet presAssocID="{4A21E32C-AF84-476B-B084-B7293936756A}" presName="childNode" presStyleLbl="node1" presStyleIdx="4" presStyleCnt="5" custLinFactNeighborY="-12278">
        <dgm:presLayoutVars>
          <dgm:bulletEnabled val="1"/>
        </dgm:presLayoutVars>
      </dgm:prSet>
      <dgm:spPr/>
    </dgm:pt>
  </dgm:ptLst>
  <dgm:cxnLst>
    <dgm:cxn modelId="{7E9A3404-9B22-4898-95D2-63E2653FEE4A}" srcId="{11DE8C42-B77E-440B-9765-04975F947050}" destId="{95B58D79-4115-4937-A576-FA39A35D1CEC}" srcOrd="1" destOrd="0" parTransId="{23499A8D-0E31-427F-B16A-4428ECB92EAA}" sibTransId="{E347E534-58C3-4338-99AC-8C2FB1DA2941}"/>
    <dgm:cxn modelId="{8B724712-BBBE-45D8-AF6D-1EE458C35B0A}" srcId="{11DE8C42-B77E-440B-9765-04975F947050}" destId="{DD309270-7054-4A2F-BD10-31FD0E622CD1}" srcOrd="0" destOrd="0" parTransId="{33B0773B-DFEB-4F71-83EA-E14541531A65}" sibTransId="{8A35E47C-95E5-430C-8204-29C4AB2DC4EE}"/>
    <dgm:cxn modelId="{8CFA6C1F-7FE5-4529-827A-C3AEE03601DF}" srcId="{DD309270-7054-4A2F-BD10-31FD0E622CD1}" destId="{9EB5BC9B-6A96-4BEA-A607-721009FF3466}" srcOrd="0" destOrd="0" parTransId="{90FCEE73-1D18-4655-97AA-FC74E32F4E6A}" sibTransId="{6B9F3BAC-E82E-4400-9E47-E9902BB706EE}"/>
    <dgm:cxn modelId="{7D1DAC1F-F505-4A5C-A5DB-359CCA0FB668}" type="presOf" srcId="{5608F599-1127-4085-A3BD-7A32626E5C13}" destId="{61821F95-2157-4117-9D6C-BB650811C31F}" srcOrd="0" destOrd="0" presId="urn:microsoft.com/office/officeart/2005/8/layout/lProcess2"/>
    <dgm:cxn modelId="{F446C62A-1F65-44D0-9ED4-D165CA1A9279}" type="presOf" srcId="{DD309270-7054-4A2F-BD10-31FD0E622CD1}" destId="{5E77BE36-5CDA-49BE-895C-8B9B7A29FCBF}" srcOrd="1" destOrd="0" presId="urn:microsoft.com/office/officeart/2005/8/layout/lProcess2"/>
    <dgm:cxn modelId="{05F4B230-006E-4F3B-8675-0A3ABC8C27FF}" type="presOf" srcId="{4A21E32C-AF84-476B-B084-B7293936756A}" destId="{05F9EA44-3607-4CC9-AE7C-F98ECFE316F1}" srcOrd="0" destOrd="0" presId="urn:microsoft.com/office/officeart/2005/8/layout/lProcess2"/>
    <dgm:cxn modelId="{1B69075D-CDAE-49E2-8565-031266C02043}" srcId="{95B58D79-4115-4937-A576-FA39A35D1CEC}" destId="{5608F599-1127-4085-A3BD-7A32626E5C13}" srcOrd="0" destOrd="0" parTransId="{146EDF8B-390D-4A19-A4CC-3D82F498C9B6}" sibTransId="{EF2332F3-2FE8-45F5-B2D7-59802A11DBF1}"/>
    <dgm:cxn modelId="{A16A1E41-5C4A-4A3C-9155-083FEE35C84A}" type="presOf" srcId="{95B58D79-4115-4937-A576-FA39A35D1CEC}" destId="{823A76FD-BEA5-439E-9DED-38990651A8F2}" srcOrd="1" destOrd="0" presId="urn:microsoft.com/office/officeart/2005/8/layout/lProcess2"/>
    <dgm:cxn modelId="{FA391943-08A6-455D-A23D-0D04517EFB05}" srcId="{11DE8C42-B77E-440B-9765-04975F947050}" destId="{B673C79B-5D90-4105-8D3B-8A1371CCAD4C}" srcOrd="2" destOrd="0" parTransId="{8B6FB94C-BC52-45C8-A574-53DB6A10AA05}" sibTransId="{0782E51D-E8CC-4C3C-8C5A-5DBF36A23343}"/>
    <dgm:cxn modelId="{5E2D3D45-D526-41C1-BC7E-C1A139CBDE15}" srcId="{DD309270-7054-4A2F-BD10-31FD0E622CD1}" destId="{EF079E48-10DD-47E9-8785-BCE711EED242}" srcOrd="2" destOrd="0" parTransId="{E86064FA-AD99-4593-A1DC-4B14C31CFF5E}" sibTransId="{CEA685D2-D776-4750-B0F9-EEB132ADC836}"/>
    <dgm:cxn modelId="{D164CE6B-EA14-4127-8DF8-7F3169739C68}" type="presOf" srcId="{9EB5BC9B-6A96-4BEA-A607-721009FF3466}" destId="{EFE9763F-B8E9-457F-BCAB-E215CC89F3C8}" srcOrd="0" destOrd="0" presId="urn:microsoft.com/office/officeart/2005/8/layout/lProcess2"/>
    <dgm:cxn modelId="{99FEBE6D-CB14-41BE-8CAF-8AA5874F9DD1}" type="presOf" srcId="{B673C79B-5D90-4105-8D3B-8A1371CCAD4C}" destId="{5E76ACEA-36C3-4A7C-B3F6-90AEE2CB503F}" srcOrd="1" destOrd="0" presId="urn:microsoft.com/office/officeart/2005/8/layout/lProcess2"/>
    <dgm:cxn modelId="{A3669257-107B-4D29-BDA2-6B80A0362795}" type="presOf" srcId="{DD309270-7054-4A2F-BD10-31FD0E622CD1}" destId="{59531E43-58AD-40DA-A446-7A8D7C539A9D}" srcOrd="0" destOrd="0" presId="urn:microsoft.com/office/officeart/2005/8/layout/lProcess2"/>
    <dgm:cxn modelId="{75281258-E78E-4709-9D10-CEA3D5DAC8D1}" type="presOf" srcId="{95B58D79-4115-4937-A576-FA39A35D1CEC}" destId="{F114E7C2-C501-440A-9A8D-37C2222885C2}" srcOrd="0" destOrd="0" presId="urn:microsoft.com/office/officeart/2005/8/layout/lProcess2"/>
    <dgm:cxn modelId="{C337727E-CDDA-45B9-907F-684273198A24}" type="presOf" srcId="{EF079E48-10DD-47E9-8785-BCE711EED242}" destId="{013F8E2D-F883-422C-8356-0AD76B8E0A29}" srcOrd="0" destOrd="0" presId="urn:microsoft.com/office/officeart/2005/8/layout/lProcess2"/>
    <dgm:cxn modelId="{A52CFA98-521A-4385-B9C7-EBD7E6374609}" type="presOf" srcId="{11DE8C42-B77E-440B-9765-04975F947050}" destId="{658CFBB9-15A6-4021-A3F1-2718D8EF2535}" srcOrd="0" destOrd="0" presId="urn:microsoft.com/office/officeart/2005/8/layout/lProcess2"/>
    <dgm:cxn modelId="{98336FAA-D6BF-4199-8646-A09BA08C8EAE}" type="presOf" srcId="{B673C79B-5D90-4105-8D3B-8A1371CCAD4C}" destId="{D6D9D1F1-7AFB-4D87-A252-0222AD4BCC6B}" srcOrd="0" destOrd="0" presId="urn:microsoft.com/office/officeart/2005/8/layout/lProcess2"/>
    <dgm:cxn modelId="{4EC624D0-40DD-441E-9A83-A2FC5B28A4BC}" type="presOf" srcId="{86FD7FD6-D391-4C57-A129-181E50DA2012}" destId="{53E31B4B-BCCA-492D-9F92-59D0AA070F87}" srcOrd="0" destOrd="0" presId="urn:microsoft.com/office/officeart/2005/8/layout/lProcess2"/>
    <dgm:cxn modelId="{D365A1D1-08C1-431A-9680-449273BFDAE1}" srcId="{DD309270-7054-4A2F-BD10-31FD0E622CD1}" destId="{86FD7FD6-D391-4C57-A129-181E50DA2012}" srcOrd="1" destOrd="0" parTransId="{B3F0E917-ECBC-4E62-BC9C-EA4B46AAA223}" sibTransId="{C7A204BC-F855-4084-826D-0BB6551C9C52}"/>
    <dgm:cxn modelId="{A81461F3-7630-4135-8037-EC554CA955CC}" srcId="{B673C79B-5D90-4105-8D3B-8A1371CCAD4C}" destId="{4A21E32C-AF84-476B-B084-B7293936756A}" srcOrd="0" destOrd="0" parTransId="{C7A34AB5-4574-44C3-93B9-DF36C3A73981}" sibTransId="{C0551691-24B6-4555-95CC-8E7534CB3E68}"/>
    <dgm:cxn modelId="{62F077EE-CC0E-426E-93B2-D82FFFAA009D}" type="presParOf" srcId="{658CFBB9-15A6-4021-A3F1-2718D8EF2535}" destId="{899E6863-342C-44C2-87FD-626598C80E0E}" srcOrd="0" destOrd="0" presId="urn:microsoft.com/office/officeart/2005/8/layout/lProcess2"/>
    <dgm:cxn modelId="{D418561B-615F-4F80-8177-EB08745FD9BA}" type="presParOf" srcId="{899E6863-342C-44C2-87FD-626598C80E0E}" destId="{59531E43-58AD-40DA-A446-7A8D7C539A9D}" srcOrd="0" destOrd="0" presId="urn:microsoft.com/office/officeart/2005/8/layout/lProcess2"/>
    <dgm:cxn modelId="{3E215A6A-1B1D-4724-A9AA-76101BF476AC}" type="presParOf" srcId="{899E6863-342C-44C2-87FD-626598C80E0E}" destId="{5E77BE36-5CDA-49BE-895C-8B9B7A29FCBF}" srcOrd="1" destOrd="0" presId="urn:microsoft.com/office/officeart/2005/8/layout/lProcess2"/>
    <dgm:cxn modelId="{5C1DA73F-BB06-464C-A55F-5B8E9E9B0BE8}" type="presParOf" srcId="{899E6863-342C-44C2-87FD-626598C80E0E}" destId="{3B8DD875-8A7D-4CC5-AB34-0DA63D726CCF}" srcOrd="2" destOrd="0" presId="urn:microsoft.com/office/officeart/2005/8/layout/lProcess2"/>
    <dgm:cxn modelId="{32BFE5C3-E86E-477A-9560-ED361E0A2727}" type="presParOf" srcId="{3B8DD875-8A7D-4CC5-AB34-0DA63D726CCF}" destId="{F8A74D0F-862E-4EB3-9D74-48AD53903217}" srcOrd="0" destOrd="0" presId="urn:microsoft.com/office/officeart/2005/8/layout/lProcess2"/>
    <dgm:cxn modelId="{AE6C1B6B-B8A2-4B05-847D-AFC06609D005}" type="presParOf" srcId="{F8A74D0F-862E-4EB3-9D74-48AD53903217}" destId="{EFE9763F-B8E9-457F-BCAB-E215CC89F3C8}" srcOrd="0" destOrd="0" presId="urn:microsoft.com/office/officeart/2005/8/layout/lProcess2"/>
    <dgm:cxn modelId="{69549F44-1E93-4196-99F6-73F5CF73EFD9}" type="presParOf" srcId="{F8A74D0F-862E-4EB3-9D74-48AD53903217}" destId="{60D2F63A-40BE-402F-B222-B481151A2548}" srcOrd="1" destOrd="0" presId="urn:microsoft.com/office/officeart/2005/8/layout/lProcess2"/>
    <dgm:cxn modelId="{5A78AEE4-BCF0-43E4-827D-1BF950D79BFD}" type="presParOf" srcId="{F8A74D0F-862E-4EB3-9D74-48AD53903217}" destId="{53E31B4B-BCCA-492D-9F92-59D0AA070F87}" srcOrd="2" destOrd="0" presId="urn:microsoft.com/office/officeart/2005/8/layout/lProcess2"/>
    <dgm:cxn modelId="{4CF56181-5CFA-4387-B2F0-F5B72A334A23}" type="presParOf" srcId="{F8A74D0F-862E-4EB3-9D74-48AD53903217}" destId="{8CFDB41D-6D34-403D-8E05-C204A9B8DCFE}" srcOrd="3" destOrd="0" presId="urn:microsoft.com/office/officeart/2005/8/layout/lProcess2"/>
    <dgm:cxn modelId="{8B0E5A31-4E7D-4E41-AF09-35E9579BAFCD}" type="presParOf" srcId="{F8A74D0F-862E-4EB3-9D74-48AD53903217}" destId="{013F8E2D-F883-422C-8356-0AD76B8E0A29}" srcOrd="4" destOrd="0" presId="urn:microsoft.com/office/officeart/2005/8/layout/lProcess2"/>
    <dgm:cxn modelId="{129FE9F9-031C-4085-A603-B22D028281B1}" type="presParOf" srcId="{658CFBB9-15A6-4021-A3F1-2718D8EF2535}" destId="{8CCE9E30-1365-42EB-9495-041223FBE28C}" srcOrd="1" destOrd="0" presId="urn:microsoft.com/office/officeart/2005/8/layout/lProcess2"/>
    <dgm:cxn modelId="{FD2863D5-4BA4-4CFC-BAE1-63471B31AA5C}" type="presParOf" srcId="{658CFBB9-15A6-4021-A3F1-2718D8EF2535}" destId="{4DF74111-6716-4A03-B630-95075A9BAE7E}" srcOrd="2" destOrd="0" presId="urn:microsoft.com/office/officeart/2005/8/layout/lProcess2"/>
    <dgm:cxn modelId="{7731F129-410D-4B52-A896-AB0221DA034E}" type="presParOf" srcId="{4DF74111-6716-4A03-B630-95075A9BAE7E}" destId="{F114E7C2-C501-440A-9A8D-37C2222885C2}" srcOrd="0" destOrd="0" presId="urn:microsoft.com/office/officeart/2005/8/layout/lProcess2"/>
    <dgm:cxn modelId="{9F3400F9-F162-484F-9D37-79342E2E8A86}" type="presParOf" srcId="{4DF74111-6716-4A03-B630-95075A9BAE7E}" destId="{823A76FD-BEA5-439E-9DED-38990651A8F2}" srcOrd="1" destOrd="0" presId="urn:microsoft.com/office/officeart/2005/8/layout/lProcess2"/>
    <dgm:cxn modelId="{BD6D765E-F585-451F-B118-C7DC2F814BE3}" type="presParOf" srcId="{4DF74111-6716-4A03-B630-95075A9BAE7E}" destId="{B7236ECD-8784-4CB2-9A55-E0DA91C78BD0}" srcOrd="2" destOrd="0" presId="urn:microsoft.com/office/officeart/2005/8/layout/lProcess2"/>
    <dgm:cxn modelId="{BD8D571C-CF36-4B3E-AD84-93A0D969442F}" type="presParOf" srcId="{B7236ECD-8784-4CB2-9A55-E0DA91C78BD0}" destId="{C9FEBE73-6A0A-4CF8-A636-6E7FC15D8E92}" srcOrd="0" destOrd="0" presId="urn:microsoft.com/office/officeart/2005/8/layout/lProcess2"/>
    <dgm:cxn modelId="{4EFF8032-39AD-4EC5-9AB4-4CE20A8262E2}" type="presParOf" srcId="{C9FEBE73-6A0A-4CF8-A636-6E7FC15D8E92}" destId="{61821F95-2157-4117-9D6C-BB650811C31F}" srcOrd="0" destOrd="0" presId="urn:microsoft.com/office/officeart/2005/8/layout/lProcess2"/>
    <dgm:cxn modelId="{63B5FCF0-B525-46FB-ABE4-9D6852ED31E7}" type="presParOf" srcId="{658CFBB9-15A6-4021-A3F1-2718D8EF2535}" destId="{E1EF839E-3835-45E4-A44E-B2E47E1690B5}" srcOrd="3" destOrd="0" presId="urn:microsoft.com/office/officeart/2005/8/layout/lProcess2"/>
    <dgm:cxn modelId="{2EC564A4-662C-4349-8090-42694F10FB46}" type="presParOf" srcId="{658CFBB9-15A6-4021-A3F1-2718D8EF2535}" destId="{8D9CBCD4-7A1D-4F40-9182-0C48B7728384}" srcOrd="4" destOrd="0" presId="urn:microsoft.com/office/officeart/2005/8/layout/lProcess2"/>
    <dgm:cxn modelId="{8200FB0F-CA97-4290-A04C-249A6217B2F3}" type="presParOf" srcId="{8D9CBCD4-7A1D-4F40-9182-0C48B7728384}" destId="{D6D9D1F1-7AFB-4D87-A252-0222AD4BCC6B}" srcOrd="0" destOrd="0" presId="urn:microsoft.com/office/officeart/2005/8/layout/lProcess2"/>
    <dgm:cxn modelId="{EA46B166-AFA9-46EC-A158-7FEDB7474A65}" type="presParOf" srcId="{8D9CBCD4-7A1D-4F40-9182-0C48B7728384}" destId="{5E76ACEA-36C3-4A7C-B3F6-90AEE2CB503F}" srcOrd="1" destOrd="0" presId="urn:microsoft.com/office/officeart/2005/8/layout/lProcess2"/>
    <dgm:cxn modelId="{48963D33-D67C-4F98-88D3-BABE77C8414D}" type="presParOf" srcId="{8D9CBCD4-7A1D-4F40-9182-0C48B7728384}" destId="{B5236A28-7938-4A77-B8A3-2A6EB16BBF0E}" srcOrd="2" destOrd="0" presId="urn:microsoft.com/office/officeart/2005/8/layout/lProcess2"/>
    <dgm:cxn modelId="{6A551068-A2DC-4816-9296-8611E45E1C76}" type="presParOf" srcId="{B5236A28-7938-4A77-B8A3-2A6EB16BBF0E}" destId="{C45340A9-C776-4E2B-86D1-13894E7567E7}" srcOrd="0" destOrd="0" presId="urn:microsoft.com/office/officeart/2005/8/layout/lProcess2"/>
    <dgm:cxn modelId="{ACA7B1D2-762D-4205-A09A-2EFA103F12D2}" type="presParOf" srcId="{C45340A9-C776-4E2B-86D1-13894E7567E7}" destId="{05F9EA44-3607-4CC9-AE7C-F98ECFE316F1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3DD127A-B8EB-4F74-86DD-8F7FBE1B7574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D7921-97E6-4B5C-8A10-5786A8FE3BE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Define</a:t>
          </a:r>
        </a:p>
      </dgm:t>
    </dgm:pt>
    <dgm:pt modelId="{C6E9D348-CF13-4E5D-9B14-9B94B0E97404}" type="parTrans" cxnId="{C93E37D2-0AD7-45CE-A881-BC89532136F3}">
      <dgm:prSet/>
      <dgm:spPr/>
      <dgm:t>
        <a:bodyPr/>
        <a:lstStyle/>
        <a:p>
          <a:endParaRPr lang="en-US"/>
        </a:p>
      </dgm:t>
    </dgm:pt>
    <dgm:pt modelId="{55C60FAC-55B9-4853-B50A-254DBCE3426A}" type="sibTrans" cxnId="{C93E37D2-0AD7-45CE-A881-BC89532136F3}">
      <dgm:prSet/>
      <dgm:spPr/>
      <dgm:t>
        <a:bodyPr/>
        <a:lstStyle/>
        <a:p>
          <a:endParaRPr lang="en-US"/>
        </a:p>
      </dgm:t>
    </dgm:pt>
    <dgm:pt modelId="{0936ACBD-B394-4C3F-BE7F-F05E8C024088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Measure</a:t>
          </a:r>
        </a:p>
      </dgm:t>
    </dgm:pt>
    <dgm:pt modelId="{88CCF5A4-927A-4E9F-8DD3-76166A8A74A3}" type="parTrans" cxnId="{7DB9C480-9081-423B-9141-5B0549B365CC}">
      <dgm:prSet/>
      <dgm:spPr/>
      <dgm:t>
        <a:bodyPr/>
        <a:lstStyle/>
        <a:p>
          <a:endParaRPr lang="en-US"/>
        </a:p>
      </dgm:t>
    </dgm:pt>
    <dgm:pt modelId="{143C8F32-D02D-4D54-83F5-9F84CFD33770}" type="sibTrans" cxnId="{7DB9C480-9081-423B-9141-5B0549B365CC}">
      <dgm:prSet/>
      <dgm:spPr/>
      <dgm:t>
        <a:bodyPr/>
        <a:lstStyle/>
        <a:p>
          <a:endParaRPr lang="en-US"/>
        </a:p>
      </dgm:t>
    </dgm:pt>
    <dgm:pt modelId="{42879333-8630-46E5-AFD9-AE25BA0AF89E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Analyze</a:t>
          </a:r>
        </a:p>
      </dgm:t>
    </dgm:pt>
    <dgm:pt modelId="{27B5CB28-DDDA-4602-AB70-E2808A4173B3}" type="parTrans" cxnId="{60390410-D4EC-4923-95DC-083FAC96F03A}">
      <dgm:prSet/>
      <dgm:spPr/>
      <dgm:t>
        <a:bodyPr/>
        <a:lstStyle/>
        <a:p>
          <a:endParaRPr lang="en-US"/>
        </a:p>
      </dgm:t>
    </dgm:pt>
    <dgm:pt modelId="{0B0634D8-3237-4CEE-885E-A6B78C336B91}" type="sibTrans" cxnId="{60390410-D4EC-4923-95DC-083FAC96F03A}">
      <dgm:prSet/>
      <dgm:spPr/>
      <dgm:t>
        <a:bodyPr/>
        <a:lstStyle/>
        <a:p>
          <a:endParaRPr lang="en-US"/>
        </a:p>
      </dgm:t>
    </dgm:pt>
    <dgm:pt modelId="{11F51949-E59C-408C-B4EC-3434E07307C6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Improve</a:t>
          </a:r>
        </a:p>
      </dgm:t>
    </dgm:pt>
    <dgm:pt modelId="{790D1886-5CED-423C-A796-D8B34A86CB38}" type="parTrans" cxnId="{5262CF7A-BD40-42F2-9F56-E0E03E966692}">
      <dgm:prSet/>
      <dgm:spPr/>
      <dgm:t>
        <a:bodyPr/>
        <a:lstStyle/>
        <a:p>
          <a:endParaRPr lang="en-US"/>
        </a:p>
      </dgm:t>
    </dgm:pt>
    <dgm:pt modelId="{9C88413F-FB4A-4883-AC78-4A89F8FEC95A}" type="sibTrans" cxnId="{5262CF7A-BD40-42F2-9F56-E0E03E966692}">
      <dgm:prSet/>
      <dgm:spPr/>
      <dgm:t>
        <a:bodyPr/>
        <a:lstStyle/>
        <a:p>
          <a:endParaRPr lang="en-US"/>
        </a:p>
      </dgm:t>
    </dgm:pt>
    <dgm:pt modelId="{84654E39-D93A-4A86-92CB-C9608FA79A5D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Control</a:t>
          </a:r>
        </a:p>
      </dgm:t>
    </dgm:pt>
    <dgm:pt modelId="{7FF2AD70-49F6-4C8A-BCBD-E448A4D82329}" type="parTrans" cxnId="{DCFBEA86-2B14-4E1B-93D4-5904BDEF62B0}">
      <dgm:prSet/>
      <dgm:spPr/>
      <dgm:t>
        <a:bodyPr/>
        <a:lstStyle/>
        <a:p>
          <a:endParaRPr lang="en-US"/>
        </a:p>
      </dgm:t>
    </dgm:pt>
    <dgm:pt modelId="{6325D5A8-DDF9-45C5-8978-9FF8AA6CB724}" type="sibTrans" cxnId="{DCFBEA86-2B14-4E1B-93D4-5904BDEF62B0}">
      <dgm:prSet/>
      <dgm:spPr/>
      <dgm:t>
        <a:bodyPr/>
        <a:lstStyle/>
        <a:p>
          <a:endParaRPr lang="en-US"/>
        </a:p>
      </dgm:t>
    </dgm:pt>
    <dgm:pt modelId="{477F3B8C-AB78-4CC8-9D2B-58A4914EA81F}" type="pres">
      <dgm:prSet presAssocID="{93DD127A-B8EB-4F74-86DD-8F7FBE1B757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D82583D-774C-4D7F-8016-46DC1C10D801}" type="pres">
      <dgm:prSet presAssocID="{84654E39-D93A-4A86-92CB-C9608FA79A5D}" presName="Accent5" presStyleCnt="0"/>
      <dgm:spPr/>
    </dgm:pt>
    <dgm:pt modelId="{619C79FB-BA0C-41E7-A346-603EB7C52062}" type="pres">
      <dgm:prSet presAssocID="{84654E39-D93A-4A86-92CB-C9608FA79A5D}" presName="Accent" presStyleLbl="node1" presStyleIdx="0" presStyleCnt="5"/>
      <dgm:spPr>
        <a:solidFill>
          <a:schemeClr val="accent6"/>
        </a:solidFill>
      </dgm:spPr>
    </dgm:pt>
    <dgm:pt modelId="{9053A238-9ABA-4F86-8D23-1FBDAA9317BB}" type="pres">
      <dgm:prSet presAssocID="{84654E39-D93A-4A86-92CB-C9608FA79A5D}" presName="ParentBackground5" presStyleCnt="0"/>
      <dgm:spPr/>
    </dgm:pt>
    <dgm:pt modelId="{1C33F5E4-5E28-4943-960F-3F58032F66BF}" type="pres">
      <dgm:prSet presAssocID="{84654E39-D93A-4A86-92CB-C9608FA79A5D}" presName="ParentBackground" presStyleLbl="fgAcc1" presStyleIdx="0" presStyleCnt="5"/>
      <dgm:spPr/>
    </dgm:pt>
    <dgm:pt modelId="{46BCEFAF-DDED-40C1-BB7C-F242DAB5EA02}" type="pres">
      <dgm:prSet presAssocID="{84654E39-D93A-4A86-92CB-C9608FA79A5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16E8CA-D72C-4BB8-94CC-C5457BA0B91D}" type="pres">
      <dgm:prSet presAssocID="{11F51949-E59C-408C-B4EC-3434E07307C6}" presName="Accent4" presStyleCnt="0"/>
      <dgm:spPr/>
    </dgm:pt>
    <dgm:pt modelId="{54FB8958-1FC7-495F-AB7B-7AAD270026E2}" type="pres">
      <dgm:prSet presAssocID="{11F51949-E59C-408C-B4EC-3434E07307C6}" presName="Accent" presStyleLbl="node1" presStyleIdx="1" presStyleCnt="5"/>
      <dgm:spPr>
        <a:solidFill>
          <a:schemeClr val="accent6"/>
        </a:solidFill>
      </dgm:spPr>
    </dgm:pt>
    <dgm:pt modelId="{6038BC0C-9BCE-426A-B0C8-1EFB19B7B04D}" type="pres">
      <dgm:prSet presAssocID="{11F51949-E59C-408C-B4EC-3434E07307C6}" presName="ParentBackground4" presStyleCnt="0"/>
      <dgm:spPr/>
    </dgm:pt>
    <dgm:pt modelId="{87EE2E28-4A38-4627-A127-2B4446A2E3AB}" type="pres">
      <dgm:prSet presAssocID="{11F51949-E59C-408C-B4EC-3434E07307C6}" presName="ParentBackground" presStyleLbl="fgAcc1" presStyleIdx="1" presStyleCnt="5"/>
      <dgm:spPr/>
    </dgm:pt>
    <dgm:pt modelId="{5C50537D-5B0C-4B9A-ABE0-7B7B33D48128}" type="pres">
      <dgm:prSet presAssocID="{11F51949-E59C-408C-B4EC-3434E07307C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8A1EE88-1ACB-4B29-AF7F-2CE7D9B42BC1}" type="pres">
      <dgm:prSet presAssocID="{42879333-8630-46E5-AFD9-AE25BA0AF89E}" presName="Accent3" presStyleCnt="0"/>
      <dgm:spPr/>
    </dgm:pt>
    <dgm:pt modelId="{B4BDE6C7-C886-42F9-B926-1803757FD1AA}" type="pres">
      <dgm:prSet presAssocID="{42879333-8630-46E5-AFD9-AE25BA0AF89E}" presName="Accent" presStyleLbl="node1" presStyleIdx="2" presStyleCnt="5"/>
      <dgm:spPr>
        <a:solidFill>
          <a:schemeClr val="accent6"/>
        </a:solidFill>
      </dgm:spPr>
    </dgm:pt>
    <dgm:pt modelId="{6F10112C-C9F8-478A-A24C-F9B2C9BB14C5}" type="pres">
      <dgm:prSet presAssocID="{42879333-8630-46E5-AFD9-AE25BA0AF89E}" presName="ParentBackground3" presStyleCnt="0"/>
      <dgm:spPr/>
    </dgm:pt>
    <dgm:pt modelId="{76475D64-AD69-4D10-BBEA-6AED5673E020}" type="pres">
      <dgm:prSet presAssocID="{42879333-8630-46E5-AFD9-AE25BA0AF89E}" presName="ParentBackground" presStyleLbl="fgAcc1" presStyleIdx="2" presStyleCnt="5"/>
      <dgm:spPr/>
    </dgm:pt>
    <dgm:pt modelId="{89CDFF07-47E0-41A9-9F66-E00788AFBACA}" type="pres">
      <dgm:prSet presAssocID="{42879333-8630-46E5-AFD9-AE25BA0AF89E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B2C6CCC7-38C9-4CC5-A2E5-35E7645C8D68}" type="pres">
      <dgm:prSet presAssocID="{0936ACBD-B394-4C3F-BE7F-F05E8C024088}" presName="Accent2" presStyleCnt="0"/>
      <dgm:spPr/>
    </dgm:pt>
    <dgm:pt modelId="{DED42AB3-4534-4960-AD92-BB6870A51686}" type="pres">
      <dgm:prSet presAssocID="{0936ACBD-B394-4C3F-BE7F-F05E8C024088}" presName="Accent" presStyleLbl="node1" presStyleIdx="3" presStyleCnt="5"/>
      <dgm:spPr>
        <a:solidFill>
          <a:schemeClr val="accent6"/>
        </a:solidFill>
      </dgm:spPr>
    </dgm:pt>
    <dgm:pt modelId="{163B8F1F-779F-44C6-BDC0-22A6A0B0D6FD}" type="pres">
      <dgm:prSet presAssocID="{0936ACBD-B394-4C3F-BE7F-F05E8C024088}" presName="ParentBackground2" presStyleCnt="0"/>
      <dgm:spPr/>
    </dgm:pt>
    <dgm:pt modelId="{F2F61A62-636D-4D2E-B0BF-DAB065339F06}" type="pres">
      <dgm:prSet presAssocID="{0936ACBD-B394-4C3F-BE7F-F05E8C024088}" presName="ParentBackground" presStyleLbl="fgAcc1" presStyleIdx="3" presStyleCnt="5"/>
      <dgm:spPr/>
    </dgm:pt>
    <dgm:pt modelId="{6E797236-59CC-42E0-BA1B-9D96C7F9AF59}" type="pres">
      <dgm:prSet presAssocID="{0936ACBD-B394-4C3F-BE7F-F05E8C024088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FC034AD-0499-4996-8B60-2AA4CA7103A9}" type="pres">
      <dgm:prSet presAssocID="{638D7921-97E6-4B5C-8A10-5786A8FE3BE6}" presName="Accent1" presStyleCnt="0"/>
      <dgm:spPr/>
    </dgm:pt>
    <dgm:pt modelId="{126999AC-F29A-4BC7-9348-0BC4F8AF2C84}" type="pres">
      <dgm:prSet presAssocID="{638D7921-97E6-4B5C-8A10-5786A8FE3BE6}" presName="Accent" presStyleLbl="node1" presStyleIdx="4" presStyleCnt="5"/>
      <dgm:spPr>
        <a:solidFill>
          <a:schemeClr val="accent6"/>
        </a:solidFill>
      </dgm:spPr>
    </dgm:pt>
    <dgm:pt modelId="{5B922FCB-242C-4F28-B967-30F4E8134F4B}" type="pres">
      <dgm:prSet presAssocID="{638D7921-97E6-4B5C-8A10-5786A8FE3BE6}" presName="ParentBackground1" presStyleCnt="0"/>
      <dgm:spPr/>
    </dgm:pt>
    <dgm:pt modelId="{08671359-AD7F-41AE-B346-A7E3380EEEFF}" type="pres">
      <dgm:prSet presAssocID="{638D7921-97E6-4B5C-8A10-5786A8FE3BE6}" presName="ParentBackground" presStyleLbl="fgAcc1" presStyleIdx="4" presStyleCnt="5"/>
      <dgm:spPr/>
    </dgm:pt>
    <dgm:pt modelId="{C2747CDC-BD5D-45B7-B818-6FFF30AD8977}" type="pres">
      <dgm:prSet presAssocID="{638D7921-97E6-4B5C-8A10-5786A8FE3BE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1EDDC04-997D-4820-8580-04F6C9FE7DBC}" type="presOf" srcId="{638D7921-97E6-4B5C-8A10-5786A8FE3BE6}" destId="{08671359-AD7F-41AE-B346-A7E3380EEEFF}" srcOrd="0" destOrd="0" presId="urn:microsoft.com/office/officeart/2011/layout/CircleProcess"/>
    <dgm:cxn modelId="{60390410-D4EC-4923-95DC-083FAC96F03A}" srcId="{93DD127A-B8EB-4F74-86DD-8F7FBE1B7574}" destId="{42879333-8630-46E5-AFD9-AE25BA0AF89E}" srcOrd="2" destOrd="0" parTransId="{27B5CB28-DDDA-4602-AB70-E2808A4173B3}" sibTransId="{0B0634D8-3237-4CEE-885E-A6B78C336B91}"/>
    <dgm:cxn modelId="{4D79B124-2046-4451-939F-9653C66AB39F}" type="presOf" srcId="{0936ACBD-B394-4C3F-BE7F-F05E8C024088}" destId="{F2F61A62-636D-4D2E-B0BF-DAB065339F06}" srcOrd="0" destOrd="0" presId="urn:microsoft.com/office/officeart/2011/layout/CircleProcess"/>
    <dgm:cxn modelId="{0F1DD026-7B09-44D0-87C2-73B6510E8D23}" type="presOf" srcId="{42879333-8630-46E5-AFD9-AE25BA0AF89E}" destId="{76475D64-AD69-4D10-BBEA-6AED5673E020}" srcOrd="0" destOrd="0" presId="urn:microsoft.com/office/officeart/2011/layout/CircleProcess"/>
    <dgm:cxn modelId="{CFF7FB38-AECB-4590-87D5-E0B4243408D0}" type="presOf" srcId="{11F51949-E59C-408C-B4EC-3434E07307C6}" destId="{5C50537D-5B0C-4B9A-ABE0-7B7B33D48128}" srcOrd="1" destOrd="0" presId="urn:microsoft.com/office/officeart/2011/layout/CircleProcess"/>
    <dgm:cxn modelId="{70C68640-ACEB-4061-970E-2EDCA4E7B08E}" type="presOf" srcId="{84654E39-D93A-4A86-92CB-C9608FA79A5D}" destId="{46BCEFAF-DDED-40C1-BB7C-F242DAB5EA02}" srcOrd="1" destOrd="0" presId="urn:microsoft.com/office/officeart/2011/layout/CircleProcess"/>
    <dgm:cxn modelId="{DAAB725F-E7B5-4474-B841-8A86FF61BF3E}" type="presOf" srcId="{93DD127A-B8EB-4F74-86DD-8F7FBE1B7574}" destId="{477F3B8C-AB78-4CC8-9D2B-58A4914EA81F}" srcOrd="0" destOrd="0" presId="urn:microsoft.com/office/officeart/2011/layout/CircleProcess"/>
    <dgm:cxn modelId="{ED336F68-7E19-43E6-ACF5-6E7099D4C226}" type="presOf" srcId="{11F51949-E59C-408C-B4EC-3434E07307C6}" destId="{87EE2E28-4A38-4627-A127-2B4446A2E3AB}" srcOrd="0" destOrd="0" presId="urn:microsoft.com/office/officeart/2011/layout/CircleProcess"/>
    <dgm:cxn modelId="{5262CF7A-BD40-42F2-9F56-E0E03E966692}" srcId="{93DD127A-B8EB-4F74-86DD-8F7FBE1B7574}" destId="{11F51949-E59C-408C-B4EC-3434E07307C6}" srcOrd="3" destOrd="0" parTransId="{790D1886-5CED-423C-A796-D8B34A86CB38}" sibTransId="{9C88413F-FB4A-4883-AC78-4A89F8FEC95A}"/>
    <dgm:cxn modelId="{7DB9C480-9081-423B-9141-5B0549B365CC}" srcId="{93DD127A-B8EB-4F74-86DD-8F7FBE1B7574}" destId="{0936ACBD-B394-4C3F-BE7F-F05E8C024088}" srcOrd="1" destOrd="0" parTransId="{88CCF5A4-927A-4E9F-8DD3-76166A8A74A3}" sibTransId="{143C8F32-D02D-4D54-83F5-9F84CFD33770}"/>
    <dgm:cxn modelId="{3EEB8A84-305E-4D1F-9DD7-2D238E13DDD2}" type="presOf" srcId="{42879333-8630-46E5-AFD9-AE25BA0AF89E}" destId="{89CDFF07-47E0-41A9-9F66-E00788AFBACA}" srcOrd="1" destOrd="0" presId="urn:microsoft.com/office/officeart/2011/layout/CircleProcess"/>
    <dgm:cxn modelId="{DCFBEA86-2B14-4E1B-93D4-5904BDEF62B0}" srcId="{93DD127A-B8EB-4F74-86DD-8F7FBE1B7574}" destId="{84654E39-D93A-4A86-92CB-C9608FA79A5D}" srcOrd="4" destOrd="0" parTransId="{7FF2AD70-49F6-4C8A-BCBD-E448A4D82329}" sibTransId="{6325D5A8-DDF9-45C5-8978-9FF8AA6CB724}"/>
    <dgm:cxn modelId="{2D249F87-9C86-4B02-9CB9-3100A2103448}" type="presOf" srcId="{0936ACBD-B394-4C3F-BE7F-F05E8C024088}" destId="{6E797236-59CC-42E0-BA1B-9D96C7F9AF59}" srcOrd="1" destOrd="0" presId="urn:microsoft.com/office/officeart/2011/layout/CircleProcess"/>
    <dgm:cxn modelId="{8DC1D8C9-071A-45A7-AF06-9AD39A49A803}" type="presOf" srcId="{638D7921-97E6-4B5C-8A10-5786A8FE3BE6}" destId="{C2747CDC-BD5D-45B7-B818-6FFF30AD8977}" srcOrd="1" destOrd="0" presId="urn:microsoft.com/office/officeart/2011/layout/CircleProcess"/>
    <dgm:cxn modelId="{C93E37D2-0AD7-45CE-A881-BC89532136F3}" srcId="{93DD127A-B8EB-4F74-86DD-8F7FBE1B7574}" destId="{638D7921-97E6-4B5C-8A10-5786A8FE3BE6}" srcOrd="0" destOrd="0" parTransId="{C6E9D348-CF13-4E5D-9B14-9B94B0E97404}" sibTransId="{55C60FAC-55B9-4853-B50A-254DBCE3426A}"/>
    <dgm:cxn modelId="{F72454FD-27B7-42EE-8852-AFAB918CB338}" type="presOf" srcId="{84654E39-D93A-4A86-92CB-C9608FA79A5D}" destId="{1C33F5E4-5E28-4943-960F-3F58032F66BF}" srcOrd="0" destOrd="0" presId="urn:microsoft.com/office/officeart/2011/layout/CircleProcess"/>
    <dgm:cxn modelId="{6D17BF97-3CE2-488D-95E0-3E815E9FD030}" type="presParOf" srcId="{477F3B8C-AB78-4CC8-9D2B-58A4914EA81F}" destId="{3D82583D-774C-4D7F-8016-46DC1C10D801}" srcOrd="0" destOrd="0" presId="urn:microsoft.com/office/officeart/2011/layout/CircleProcess"/>
    <dgm:cxn modelId="{9B9B6C13-75D1-4BEF-89F3-D1439DD08B97}" type="presParOf" srcId="{3D82583D-774C-4D7F-8016-46DC1C10D801}" destId="{619C79FB-BA0C-41E7-A346-603EB7C52062}" srcOrd="0" destOrd="0" presId="urn:microsoft.com/office/officeart/2011/layout/CircleProcess"/>
    <dgm:cxn modelId="{479FEC60-13B3-4A0D-9518-13600FD14218}" type="presParOf" srcId="{477F3B8C-AB78-4CC8-9D2B-58A4914EA81F}" destId="{9053A238-9ABA-4F86-8D23-1FBDAA9317BB}" srcOrd="1" destOrd="0" presId="urn:microsoft.com/office/officeart/2011/layout/CircleProcess"/>
    <dgm:cxn modelId="{05CECF5A-6044-4363-9D61-6792C46739C8}" type="presParOf" srcId="{9053A238-9ABA-4F86-8D23-1FBDAA9317BB}" destId="{1C33F5E4-5E28-4943-960F-3F58032F66BF}" srcOrd="0" destOrd="0" presId="urn:microsoft.com/office/officeart/2011/layout/CircleProcess"/>
    <dgm:cxn modelId="{E013F96B-BE56-451B-9350-DF41A98D687C}" type="presParOf" srcId="{477F3B8C-AB78-4CC8-9D2B-58A4914EA81F}" destId="{46BCEFAF-DDED-40C1-BB7C-F242DAB5EA02}" srcOrd="2" destOrd="0" presId="urn:microsoft.com/office/officeart/2011/layout/CircleProcess"/>
    <dgm:cxn modelId="{8836D2A6-81D1-46A9-9133-0D54D05A8A6B}" type="presParOf" srcId="{477F3B8C-AB78-4CC8-9D2B-58A4914EA81F}" destId="{2616E8CA-D72C-4BB8-94CC-C5457BA0B91D}" srcOrd="3" destOrd="0" presId="urn:microsoft.com/office/officeart/2011/layout/CircleProcess"/>
    <dgm:cxn modelId="{83691C1B-693D-4619-B2C7-A60DDB3C0467}" type="presParOf" srcId="{2616E8CA-D72C-4BB8-94CC-C5457BA0B91D}" destId="{54FB8958-1FC7-495F-AB7B-7AAD270026E2}" srcOrd="0" destOrd="0" presId="urn:microsoft.com/office/officeart/2011/layout/CircleProcess"/>
    <dgm:cxn modelId="{D43DCCF7-0B25-44BC-A903-1C697B0022A8}" type="presParOf" srcId="{477F3B8C-AB78-4CC8-9D2B-58A4914EA81F}" destId="{6038BC0C-9BCE-426A-B0C8-1EFB19B7B04D}" srcOrd="4" destOrd="0" presId="urn:microsoft.com/office/officeart/2011/layout/CircleProcess"/>
    <dgm:cxn modelId="{36346AE1-BB28-4147-88A0-BA537DA0A51B}" type="presParOf" srcId="{6038BC0C-9BCE-426A-B0C8-1EFB19B7B04D}" destId="{87EE2E28-4A38-4627-A127-2B4446A2E3AB}" srcOrd="0" destOrd="0" presId="urn:microsoft.com/office/officeart/2011/layout/CircleProcess"/>
    <dgm:cxn modelId="{4F733C53-E678-4BF9-9C19-D2ADF14DAD83}" type="presParOf" srcId="{477F3B8C-AB78-4CC8-9D2B-58A4914EA81F}" destId="{5C50537D-5B0C-4B9A-ABE0-7B7B33D48128}" srcOrd="5" destOrd="0" presId="urn:microsoft.com/office/officeart/2011/layout/CircleProcess"/>
    <dgm:cxn modelId="{6E97AB62-E5F4-43B4-8E6C-721F2476D690}" type="presParOf" srcId="{477F3B8C-AB78-4CC8-9D2B-58A4914EA81F}" destId="{18A1EE88-1ACB-4B29-AF7F-2CE7D9B42BC1}" srcOrd="6" destOrd="0" presId="urn:microsoft.com/office/officeart/2011/layout/CircleProcess"/>
    <dgm:cxn modelId="{B8A18B69-F4DD-436C-A57F-67BC8988E898}" type="presParOf" srcId="{18A1EE88-1ACB-4B29-AF7F-2CE7D9B42BC1}" destId="{B4BDE6C7-C886-42F9-B926-1803757FD1AA}" srcOrd="0" destOrd="0" presId="urn:microsoft.com/office/officeart/2011/layout/CircleProcess"/>
    <dgm:cxn modelId="{E469B84A-A9D6-4473-BFE3-AABDC4D83293}" type="presParOf" srcId="{477F3B8C-AB78-4CC8-9D2B-58A4914EA81F}" destId="{6F10112C-C9F8-478A-A24C-F9B2C9BB14C5}" srcOrd="7" destOrd="0" presId="urn:microsoft.com/office/officeart/2011/layout/CircleProcess"/>
    <dgm:cxn modelId="{C70B942A-5B86-482C-819A-7ED8A80FE1F9}" type="presParOf" srcId="{6F10112C-C9F8-478A-A24C-F9B2C9BB14C5}" destId="{76475D64-AD69-4D10-BBEA-6AED5673E020}" srcOrd="0" destOrd="0" presId="urn:microsoft.com/office/officeart/2011/layout/CircleProcess"/>
    <dgm:cxn modelId="{D5464A6F-5B2B-4029-9722-D10D8989E884}" type="presParOf" srcId="{477F3B8C-AB78-4CC8-9D2B-58A4914EA81F}" destId="{89CDFF07-47E0-41A9-9F66-E00788AFBACA}" srcOrd="8" destOrd="0" presId="urn:microsoft.com/office/officeart/2011/layout/CircleProcess"/>
    <dgm:cxn modelId="{A8B4CA56-4C09-46E9-B451-66C4B179E2B4}" type="presParOf" srcId="{477F3B8C-AB78-4CC8-9D2B-58A4914EA81F}" destId="{B2C6CCC7-38C9-4CC5-A2E5-35E7645C8D68}" srcOrd="9" destOrd="0" presId="urn:microsoft.com/office/officeart/2011/layout/CircleProcess"/>
    <dgm:cxn modelId="{845B2F15-68EF-45C8-BE10-D163FBFE5E06}" type="presParOf" srcId="{B2C6CCC7-38C9-4CC5-A2E5-35E7645C8D68}" destId="{DED42AB3-4534-4960-AD92-BB6870A51686}" srcOrd="0" destOrd="0" presId="urn:microsoft.com/office/officeart/2011/layout/CircleProcess"/>
    <dgm:cxn modelId="{70CE7FE0-1ACC-41A5-972B-C2713399F3B6}" type="presParOf" srcId="{477F3B8C-AB78-4CC8-9D2B-58A4914EA81F}" destId="{163B8F1F-779F-44C6-BDC0-22A6A0B0D6FD}" srcOrd="10" destOrd="0" presId="urn:microsoft.com/office/officeart/2011/layout/CircleProcess"/>
    <dgm:cxn modelId="{477292F1-41D0-4512-9260-F9D08BC7148C}" type="presParOf" srcId="{163B8F1F-779F-44C6-BDC0-22A6A0B0D6FD}" destId="{F2F61A62-636D-4D2E-B0BF-DAB065339F06}" srcOrd="0" destOrd="0" presId="urn:microsoft.com/office/officeart/2011/layout/CircleProcess"/>
    <dgm:cxn modelId="{746FEEB6-6B9D-4702-B513-B64364D42CD0}" type="presParOf" srcId="{477F3B8C-AB78-4CC8-9D2B-58A4914EA81F}" destId="{6E797236-59CC-42E0-BA1B-9D96C7F9AF59}" srcOrd="11" destOrd="0" presId="urn:microsoft.com/office/officeart/2011/layout/CircleProcess"/>
    <dgm:cxn modelId="{52B78016-3A41-490F-8489-17448CB0656D}" type="presParOf" srcId="{477F3B8C-AB78-4CC8-9D2B-58A4914EA81F}" destId="{5FC034AD-0499-4996-8B60-2AA4CA7103A9}" srcOrd="12" destOrd="0" presId="urn:microsoft.com/office/officeart/2011/layout/CircleProcess"/>
    <dgm:cxn modelId="{0E468C72-CE61-47F9-B8B6-27EB6233F548}" type="presParOf" srcId="{5FC034AD-0499-4996-8B60-2AA4CA7103A9}" destId="{126999AC-F29A-4BC7-9348-0BC4F8AF2C84}" srcOrd="0" destOrd="0" presId="urn:microsoft.com/office/officeart/2011/layout/CircleProcess"/>
    <dgm:cxn modelId="{AA2D7D17-6813-41D3-B00C-A1A36FE382BD}" type="presParOf" srcId="{477F3B8C-AB78-4CC8-9D2B-58A4914EA81F}" destId="{5B922FCB-242C-4F28-B967-30F4E8134F4B}" srcOrd="13" destOrd="0" presId="urn:microsoft.com/office/officeart/2011/layout/CircleProcess"/>
    <dgm:cxn modelId="{BD06D73A-8343-4AB1-828B-785DD17838FA}" type="presParOf" srcId="{5B922FCB-242C-4F28-B967-30F4E8134F4B}" destId="{08671359-AD7F-41AE-B346-A7E3380EEEFF}" srcOrd="0" destOrd="0" presId="urn:microsoft.com/office/officeart/2011/layout/CircleProcess"/>
    <dgm:cxn modelId="{3BEB0E19-DA44-4F3C-BB8A-3C227AD2FB24}" type="presParOf" srcId="{477F3B8C-AB78-4CC8-9D2B-58A4914EA81F}" destId="{C2747CDC-BD5D-45B7-B818-6FFF30AD897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FCF1CE-11DE-44C3-9FB9-7F92ADCCBD6C}">
      <dsp:nvSpPr>
        <dsp:cNvPr id="0" name=""/>
        <dsp:cNvSpPr/>
      </dsp:nvSpPr>
      <dsp:spPr>
        <a:xfrm>
          <a:off x="3233115" y="3195540"/>
          <a:ext cx="1005717" cy="602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0729"/>
              </a:lnTo>
              <a:lnTo>
                <a:pt x="1005717" y="410729"/>
              </a:lnTo>
              <a:lnTo>
                <a:pt x="1005717" y="602710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ADB5EB-6273-4DC5-A1D9-71B0F5207C4A}">
      <dsp:nvSpPr>
        <dsp:cNvPr id="0" name=""/>
        <dsp:cNvSpPr/>
      </dsp:nvSpPr>
      <dsp:spPr>
        <a:xfrm>
          <a:off x="2227398" y="3195540"/>
          <a:ext cx="1005717" cy="602710"/>
        </a:xfrm>
        <a:custGeom>
          <a:avLst/>
          <a:gdLst/>
          <a:ahLst/>
          <a:cxnLst/>
          <a:rect l="0" t="0" r="0" b="0"/>
          <a:pathLst>
            <a:path>
              <a:moveTo>
                <a:pt x="1005717" y="0"/>
              </a:moveTo>
              <a:lnTo>
                <a:pt x="1005717" y="410729"/>
              </a:lnTo>
              <a:lnTo>
                <a:pt x="0" y="410729"/>
              </a:lnTo>
              <a:lnTo>
                <a:pt x="0" y="602710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421887-B7A8-483F-BB88-B257EC9C681D}">
      <dsp:nvSpPr>
        <dsp:cNvPr id="0" name=""/>
        <dsp:cNvSpPr/>
      </dsp:nvSpPr>
      <dsp:spPr>
        <a:xfrm>
          <a:off x="3187395" y="1922947"/>
          <a:ext cx="91440" cy="6027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2710"/>
              </a:lnTo>
            </a:path>
          </a:pathLst>
        </a:custGeom>
        <a:noFill/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3DE4A7-E718-4B0B-BDD0-EB0B8D2E1149}">
      <dsp:nvSpPr>
        <dsp:cNvPr id="0" name=""/>
        <dsp:cNvSpPr/>
      </dsp:nvSpPr>
      <dsp:spPr>
        <a:xfrm>
          <a:off x="3187395" y="650354"/>
          <a:ext cx="91440" cy="60271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2710"/>
              </a:lnTo>
            </a:path>
          </a:pathLst>
        </a:custGeom>
        <a:noFill/>
        <a:ln w="254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4CAB94-F2BB-484E-A472-C4E0AA7C04BD}">
      <dsp:nvSpPr>
        <dsp:cNvPr id="0" name=""/>
        <dsp:cNvSpPr/>
      </dsp:nvSpPr>
      <dsp:spPr>
        <a:xfrm>
          <a:off x="2457660" y="-19528"/>
          <a:ext cx="1550910" cy="6698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AF04B9-ADD0-454D-BC5A-D455A49FB60D}">
      <dsp:nvSpPr>
        <dsp:cNvPr id="0" name=""/>
        <dsp:cNvSpPr/>
      </dsp:nvSpPr>
      <dsp:spPr>
        <a:xfrm>
          <a:off x="2687921" y="199220"/>
          <a:ext cx="1550910" cy="66988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Xxx</a:t>
          </a:r>
          <a:endParaRPr lang="en-US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(Project sponsor)</a:t>
          </a:r>
        </a:p>
      </dsp:txBody>
      <dsp:txXfrm>
        <a:off x="2707541" y="218840"/>
        <a:ext cx="1511670" cy="630642"/>
      </dsp:txXfrm>
    </dsp:sp>
    <dsp:sp modelId="{42EDAA64-27B8-4516-BD16-C71B6147C5BB}">
      <dsp:nvSpPr>
        <dsp:cNvPr id="0" name=""/>
        <dsp:cNvSpPr/>
      </dsp:nvSpPr>
      <dsp:spPr>
        <a:xfrm>
          <a:off x="2457660" y="1253064"/>
          <a:ext cx="1550910" cy="6698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56F4D-FD6F-49E8-BC1F-890928F75233}">
      <dsp:nvSpPr>
        <dsp:cNvPr id="0" name=""/>
        <dsp:cNvSpPr/>
      </dsp:nvSpPr>
      <dsp:spPr>
        <a:xfrm>
          <a:off x="2687921" y="1471813"/>
          <a:ext cx="1550910" cy="66988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Xxx</a:t>
          </a:r>
          <a:r>
            <a:rPr lang="en-US" sz="1100" kern="1200" dirty="0"/>
            <a:t> (Champion)</a:t>
          </a:r>
        </a:p>
      </dsp:txBody>
      <dsp:txXfrm>
        <a:off x="2707541" y="1491433"/>
        <a:ext cx="1511670" cy="630642"/>
      </dsp:txXfrm>
    </dsp:sp>
    <dsp:sp modelId="{7EA0EA1C-8B29-423A-8F9E-A1245064082B}">
      <dsp:nvSpPr>
        <dsp:cNvPr id="0" name=""/>
        <dsp:cNvSpPr/>
      </dsp:nvSpPr>
      <dsp:spPr>
        <a:xfrm>
          <a:off x="2457660" y="2525657"/>
          <a:ext cx="1550910" cy="6698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89022F-4D35-47BF-AE13-6A6D57EEFBD0}">
      <dsp:nvSpPr>
        <dsp:cNvPr id="0" name=""/>
        <dsp:cNvSpPr/>
      </dsp:nvSpPr>
      <dsp:spPr>
        <a:xfrm>
          <a:off x="2687921" y="2744406"/>
          <a:ext cx="1550910" cy="66988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Xxx</a:t>
          </a:r>
          <a:r>
            <a:rPr lang="en-US" sz="1100" kern="1200" dirty="0"/>
            <a:t> (Project leader)</a:t>
          </a:r>
        </a:p>
      </dsp:txBody>
      <dsp:txXfrm>
        <a:off x="2707541" y="2764026"/>
        <a:ext cx="1511670" cy="630642"/>
      </dsp:txXfrm>
    </dsp:sp>
    <dsp:sp modelId="{B3C47C09-A869-4CC0-A29F-1AD1852E1E4B}">
      <dsp:nvSpPr>
        <dsp:cNvPr id="0" name=""/>
        <dsp:cNvSpPr/>
      </dsp:nvSpPr>
      <dsp:spPr>
        <a:xfrm>
          <a:off x="1451943" y="3798250"/>
          <a:ext cx="1550910" cy="6698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D00E6-1B46-4279-9D82-1912B3CA06E7}">
      <dsp:nvSpPr>
        <dsp:cNvPr id="0" name=""/>
        <dsp:cNvSpPr/>
      </dsp:nvSpPr>
      <dsp:spPr>
        <a:xfrm>
          <a:off x="1682204" y="4016999"/>
          <a:ext cx="1550910" cy="66988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Xxx</a:t>
          </a:r>
          <a:r>
            <a:rPr lang="en-US" sz="900" kern="1200" dirty="0"/>
            <a:t> (Team member)</a:t>
          </a:r>
        </a:p>
      </dsp:txBody>
      <dsp:txXfrm>
        <a:off x="1701824" y="4036619"/>
        <a:ext cx="1511670" cy="630642"/>
      </dsp:txXfrm>
    </dsp:sp>
    <dsp:sp modelId="{92D4429A-EFA3-46B8-AFFB-E9546E699EE5}">
      <dsp:nvSpPr>
        <dsp:cNvPr id="0" name=""/>
        <dsp:cNvSpPr/>
      </dsp:nvSpPr>
      <dsp:spPr>
        <a:xfrm>
          <a:off x="3463377" y="3798250"/>
          <a:ext cx="1550910" cy="6698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4C23C7-BAEE-486D-9D8D-6B7DBEEDC349}">
      <dsp:nvSpPr>
        <dsp:cNvPr id="0" name=""/>
        <dsp:cNvSpPr/>
      </dsp:nvSpPr>
      <dsp:spPr>
        <a:xfrm>
          <a:off x="3693638" y="4016999"/>
          <a:ext cx="1550910" cy="669882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Xxx</a:t>
          </a:r>
          <a:r>
            <a:rPr lang="en-US" sz="900" kern="1200" dirty="0"/>
            <a:t> (Team member)</a:t>
          </a:r>
        </a:p>
      </dsp:txBody>
      <dsp:txXfrm>
        <a:off x="3713258" y="4036619"/>
        <a:ext cx="1511670" cy="63064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79FB-BA0C-41E7-A346-603EB7C52062}">
      <dsp:nvSpPr>
        <dsp:cNvPr id="0" name=""/>
        <dsp:cNvSpPr/>
      </dsp:nvSpPr>
      <dsp:spPr>
        <a:xfrm>
          <a:off x="8932980" y="1897249"/>
          <a:ext cx="2036864" cy="2037197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3F5E4-5E28-4943-960F-3F58032F66BF}">
      <dsp:nvSpPr>
        <dsp:cNvPr id="0" name=""/>
        <dsp:cNvSpPr/>
      </dsp:nvSpPr>
      <dsp:spPr>
        <a:xfrm>
          <a:off x="9000189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Verify</a:t>
          </a:r>
        </a:p>
      </dsp:txBody>
      <dsp:txXfrm>
        <a:off x="9272276" y="2236842"/>
        <a:ext cx="1358271" cy="1358012"/>
      </dsp:txXfrm>
    </dsp:sp>
    <dsp:sp modelId="{54FB8958-1FC7-495F-AB7B-7AAD270026E2}">
      <dsp:nvSpPr>
        <dsp:cNvPr id="0" name=""/>
        <dsp:cNvSpPr/>
      </dsp:nvSpPr>
      <dsp:spPr>
        <a:xfrm rot="2700000">
          <a:off x="6826856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E2E28-4A38-4627-A127-2B4446A2E3AB}">
      <dsp:nvSpPr>
        <dsp:cNvPr id="0" name=""/>
        <dsp:cNvSpPr/>
      </dsp:nvSpPr>
      <dsp:spPr>
        <a:xfrm>
          <a:off x="6896115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Design</a:t>
          </a:r>
        </a:p>
      </dsp:txBody>
      <dsp:txXfrm>
        <a:off x="7167119" y="2236842"/>
        <a:ext cx="1358271" cy="1358012"/>
      </dsp:txXfrm>
    </dsp:sp>
    <dsp:sp modelId="{B4BDE6C7-C886-42F9-B926-1803757FD1AA}">
      <dsp:nvSpPr>
        <dsp:cNvPr id="0" name=""/>
        <dsp:cNvSpPr/>
      </dsp:nvSpPr>
      <dsp:spPr>
        <a:xfrm rot="2700000">
          <a:off x="4722782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75D64-AD69-4D10-BBEA-6AED5673E020}">
      <dsp:nvSpPr>
        <dsp:cNvPr id="0" name=""/>
        <dsp:cNvSpPr/>
      </dsp:nvSpPr>
      <dsp:spPr>
        <a:xfrm>
          <a:off x="4790958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Analyze</a:t>
          </a:r>
        </a:p>
      </dsp:txBody>
      <dsp:txXfrm>
        <a:off x="5061961" y="2236842"/>
        <a:ext cx="1358271" cy="1358012"/>
      </dsp:txXfrm>
    </dsp:sp>
    <dsp:sp modelId="{DED42AB3-4534-4960-AD92-BB6870A51686}">
      <dsp:nvSpPr>
        <dsp:cNvPr id="0" name=""/>
        <dsp:cNvSpPr/>
      </dsp:nvSpPr>
      <dsp:spPr>
        <a:xfrm rot="2700000">
          <a:off x="2617625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61A62-636D-4D2E-B0BF-DAB065339F06}">
      <dsp:nvSpPr>
        <dsp:cNvPr id="0" name=""/>
        <dsp:cNvSpPr/>
      </dsp:nvSpPr>
      <dsp:spPr>
        <a:xfrm>
          <a:off x="2685800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Measure</a:t>
          </a:r>
        </a:p>
      </dsp:txBody>
      <dsp:txXfrm>
        <a:off x="2957888" y="2236842"/>
        <a:ext cx="1358271" cy="1358012"/>
      </dsp:txXfrm>
    </dsp:sp>
    <dsp:sp modelId="{126999AC-F29A-4BC7-9348-0BC4F8AF2C84}">
      <dsp:nvSpPr>
        <dsp:cNvPr id="0" name=""/>
        <dsp:cNvSpPr/>
      </dsp:nvSpPr>
      <dsp:spPr>
        <a:xfrm rot="2700000">
          <a:off x="512467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1359-AD7F-41AE-B346-A7E3380EEEFF}">
      <dsp:nvSpPr>
        <dsp:cNvPr id="0" name=""/>
        <dsp:cNvSpPr/>
      </dsp:nvSpPr>
      <dsp:spPr>
        <a:xfrm>
          <a:off x="580643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Define</a:t>
          </a:r>
        </a:p>
      </dsp:txBody>
      <dsp:txXfrm>
        <a:off x="852730" y="2236842"/>
        <a:ext cx="1358271" cy="135801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31E43-58AD-40DA-A446-7A8D7C539A9D}">
      <dsp:nvSpPr>
        <dsp:cNvPr id="0" name=""/>
        <dsp:cNvSpPr/>
      </dsp:nvSpPr>
      <dsp:spPr>
        <a:xfrm>
          <a:off x="0" y="0"/>
          <a:ext cx="1972425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Why/Symptom</a:t>
          </a:r>
        </a:p>
      </dsp:txBody>
      <dsp:txXfrm>
        <a:off x="0" y="0"/>
        <a:ext cx="1972425" cy="1198799"/>
      </dsp:txXfrm>
    </dsp:sp>
    <dsp:sp modelId="{EFE9763F-B8E9-457F-BCAB-E215CC89F3C8}">
      <dsp:nvSpPr>
        <dsp:cNvPr id="0" name=""/>
        <dsp:cNvSpPr/>
      </dsp:nvSpPr>
      <dsp:spPr>
        <a:xfrm>
          <a:off x="202863" y="919589"/>
          <a:ext cx="1577940" cy="9143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appropriate Test Method for generic REQ</a:t>
          </a:r>
        </a:p>
      </dsp:txBody>
      <dsp:txXfrm>
        <a:off x="229645" y="946371"/>
        <a:ext cx="1524376" cy="860834"/>
      </dsp:txXfrm>
    </dsp:sp>
    <dsp:sp modelId="{53E31B4B-BCCA-492D-9F92-59D0AA070F87}">
      <dsp:nvSpPr>
        <dsp:cNvPr id="0" name=""/>
        <dsp:cNvSpPr/>
      </dsp:nvSpPr>
      <dsp:spPr>
        <a:xfrm>
          <a:off x="216883" y="2114967"/>
          <a:ext cx="1549900" cy="90127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Compulsory to link TM by system even though unnecessary</a:t>
          </a:r>
          <a:endParaRPr lang="en-US" sz="1050" kern="1200" dirty="0"/>
        </a:p>
      </dsp:txBody>
      <dsp:txXfrm>
        <a:off x="243280" y="2141364"/>
        <a:ext cx="1497106" cy="848482"/>
      </dsp:txXfrm>
    </dsp:sp>
    <dsp:sp modelId="{013F8E2D-F883-422C-8356-0AD76B8E0A29}">
      <dsp:nvSpPr>
        <dsp:cNvPr id="0" name=""/>
        <dsp:cNvSpPr/>
      </dsp:nvSpPr>
      <dsp:spPr>
        <a:xfrm>
          <a:off x="202863" y="3283552"/>
          <a:ext cx="1577940" cy="5116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</a:p>
      </dsp:txBody>
      <dsp:txXfrm>
        <a:off x="217849" y="3298538"/>
        <a:ext cx="1547968" cy="481687"/>
      </dsp:txXfrm>
    </dsp:sp>
    <dsp:sp modelId="{F114E7C2-C501-440A-9A8D-37C2222885C2}">
      <dsp:nvSpPr>
        <dsp:cNvPr id="0" name=""/>
        <dsp:cNvSpPr/>
      </dsp:nvSpPr>
      <dsp:spPr>
        <a:xfrm>
          <a:off x="2125978" y="0"/>
          <a:ext cx="1972425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Why?</a:t>
          </a:r>
        </a:p>
      </dsp:txBody>
      <dsp:txXfrm>
        <a:off x="2125978" y="0"/>
        <a:ext cx="1972425" cy="1198799"/>
      </dsp:txXfrm>
    </dsp:sp>
    <dsp:sp modelId="{61821F95-2157-4117-9D6C-BB650811C31F}">
      <dsp:nvSpPr>
        <dsp:cNvPr id="0" name=""/>
        <dsp:cNvSpPr/>
      </dsp:nvSpPr>
      <dsp:spPr>
        <a:xfrm>
          <a:off x="2323221" y="907534"/>
          <a:ext cx="1577940" cy="9144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Generic REQ created doesn’t need TM</a:t>
          </a:r>
        </a:p>
      </dsp:txBody>
      <dsp:txXfrm>
        <a:off x="2350003" y="934316"/>
        <a:ext cx="1524376" cy="860837"/>
      </dsp:txXfrm>
    </dsp:sp>
    <dsp:sp modelId="{0F300B66-E216-4710-A9DA-61918B4B1D6C}">
      <dsp:nvSpPr>
        <dsp:cNvPr id="0" name=""/>
        <dsp:cNvSpPr/>
      </dsp:nvSpPr>
      <dsp:spPr>
        <a:xfrm>
          <a:off x="2323221" y="2094158"/>
          <a:ext cx="1577940" cy="9010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Ensure REQ acquire Target Approved status </a:t>
          </a:r>
        </a:p>
      </dsp:txBody>
      <dsp:txXfrm>
        <a:off x="2349611" y="2120548"/>
        <a:ext cx="1525160" cy="848228"/>
      </dsp:txXfrm>
    </dsp:sp>
    <dsp:sp modelId="{85812030-979F-4BE9-8233-9EE38195E3AC}">
      <dsp:nvSpPr>
        <dsp:cNvPr id="0" name=""/>
        <dsp:cNvSpPr/>
      </dsp:nvSpPr>
      <dsp:spPr>
        <a:xfrm>
          <a:off x="2323221" y="3198428"/>
          <a:ext cx="1577940" cy="597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endParaRPr lang="en-US" sz="1100" kern="1200" dirty="0"/>
        </a:p>
      </dsp:txBody>
      <dsp:txXfrm>
        <a:off x="2340717" y="3215924"/>
        <a:ext cx="1542948" cy="562359"/>
      </dsp:txXfrm>
    </dsp:sp>
    <dsp:sp modelId="{D6D9D1F1-7AFB-4D87-A252-0222AD4BCC6B}">
      <dsp:nvSpPr>
        <dsp:cNvPr id="0" name=""/>
        <dsp:cNvSpPr/>
      </dsp:nvSpPr>
      <dsp:spPr>
        <a:xfrm>
          <a:off x="4282057" y="0"/>
          <a:ext cx="1972425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Why?</a:t>
          </a:r>
          <a:endParaRPr lang="en-US" sz="1100" kern="1200" dirty="0"/>
        </a:p>
      </dsp:txBody>
      <dsp:txXfrm>
        <a:off x="4282057" y="0"/>
        <a:ext cx="1972425" cy="1198799"/>
      </dsp:txXfrm>
    </dsp:sp>
    <dsp:sp modelId="{05F9EA44-3607-4CC9-AE7C-F98ECFE316F1}">
      <dsp:nvSpPr>
        <dsp:cNvPr id="0" name=""/>
        <dsp:cNvSpPr/>
      </dsp:nvSpPr>
      <dsp:spPr>
        <a:xfrm>
          <a:off x="4443579" y="913815"/>
          <a:ext cx="1577940" cy="9143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Need to store information</a:t>
          </a:r>
        </a:p>
      </dsp:txBody>
      <dsp:txXfrm>
        <a:off x="4470361" y="940597"/>
        <a:ext cx="1524376" cy="860824"/>
      </dsp:txXfrm>
    </dsp:sp>
    <dsp:sp modelId="{FDA6D803-2986-42DD-B904-C0BC04C7C3CD}">
      <dsp:nvSpPr>
        <dsp:cNvPr id="0" name=""/>
        <dsp:cNvSpPr/>
      </dsp:nvSpPr>
      <dsp:spPr>
        <a:xfrm>
          <a:off x="4443579" y="2111569"/>
          <a:ext cx="1577940" cy="9143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It is part of specification deliverables</a:t>
          </a:r>
        </a:p>
      </dsp:txBody>
      <dsp:txXfrm>
        <a:off x="4470361" y="2138351"/>
        <a:ext cx="1524376" cy="860824"/>
      </dsp:txXfrm>
    </dsp:sp>
    <dsp:sp modelId="{6299879D-6B74-446C-B021-0369CA4F30EA}">
      <dsp:nvSpPr>
        <dsp:cNvPr id="0" name=""/>
        <dsp:cNvSpPr/>
      </dsp:nvSpPr>
      <dsp:spPr>
        <a:xfrm>
          <a:off x="6366694" y="0"/>
          <a:ext cx="1972425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Why?</a:t>
          </a:r>
        </a:p>
      </dsp:txBody>
      <dsp:txXfrm>
        <a:off x="6366694" y="0"/>
        <a:ext cx="1972425" cy="1198799"/>
      </dsp:txXfrm>
    </dsp:sp>
    <dsp:sp modelId="{D0F4CB21-0D6C-42F0-B06F-D35C5212FA41}">
      <dsp:nvSpPr>
        <dsp:cNvPr id="0" name=""/>
        <dsp:cNvSpPr/>
      </dsp:nvSpPr>
      <dsp:spPr>
        <a:xfrm>
          <a:off x="6563936" y="940150"/>
          <a:ext cx="1577940" cy="9143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specific holder, RED is the only suitable item</a:t>
          </a:r>
        </a:p>
      </dsp:txBody>
      <dsp:txXfrm>
        <a:off x="6590718" y="966932"/>
        <a:ext cx="1524376" cy="860824"/>
      </dsp:txXfrm>
    </dsp:sp>
    <dsp:sp modelId="{F459038F-8D32-4B85-91CC-B1ECD993DE52}">
      <dsp:nvSpPr>
        <dsp:cNvPr id="0" name=""/>
        <dsp:cNvSpPr/>
      </dsp:nvSpPr>
      <dsp:spPr>
        <a:xfrm>
          <a:off x="8487052" y="0"/>
          <a:ext cx="1972425" cy="3995999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Validation</a:t>
          </a:r>
        </a:p>
      </dsp:txBody>
      <dsp:txXfrm>
        <a:off x="8487052" y="0"/>
        <a:ext cx="1972425" cy="119879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31E43-58AD-40DA-A446-7A8D7C539A9D}">
      <dsp:nvSpPr>
        <dsp:cNvPr id="0" name=""/>
        <dsp:cNvSpPr/>
      </dsp:nvSpPr>
      <dsp:spPr>
        <a:xfrm>
          <a:off x="0" y="0"/>
          <a:ext cx="2475752" cy="3995999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Why?</a:t>
          </a:r>
        </a:p>
      </dsp:txBody>
      <dsp:txXfrm>
        <a:off x="0" y="0"/>
        <a:ext cx="2475752" cy="1198799"/>
      </dsp:txXfrm>
    </dsp:sp>
    <dsp:sp modelId="{61821F95-2157-4117-9D6C-BB650811C31F}">
      <dsp:nvSpPr>
        <dsp:cNvPr id="0" name=""/>
        <dsp:cNvSpPr/>
      </dsp:nvSpPr>
      <dsp:spPr>
        <a:xfrm>
          <a:off x="250098" y="907534"/>
          <a:ext cx="1980601" cy="9144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Electrical</a:t>
          </a:r>
        </a:p>
      </dsp:txBody>
      <dsp:txXfrm>
        <a:off x="276880" y="934316"/>
        <a:ext cx="1927037" cy="860837"/>
      </dsp:txXfrm>
    </dsp:sp>
    <dsp:sp modelId="{0F300B66-E216-4710-A9DA-61918B4B1D6C}">
      <dsp:nvSpPr>
        <dsp:cNvPr id="0" name=""/>
        <dsp:cNvSpPr/>
      </dsp:nvSpPr>
      <dsp:spPr>
        <a:xfrm>
          <a:off x="250098" y="2094158"/>
          <a:ext cx="1980601" cy="9010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Mechanical </a:t>
          </a:r>
        </a:p>
      </dsp:txBody>
      <dsp:txXfrm>
        <a:off x="276488" y="2120548"/>
        <a:ext cx="1927821" cy="848228"/>
      </dsp:txXfrm>
    </dsp:sp>
    <dsp:sp modelId="{85812030-979F-4BE9-8233-9EE38195E3AC}">
      <dsp:nvSpPr>
        <dsp:cNvPr id="0" name=""/>
        <dsp:cNvSpPr/>
      </dsp:nvSpPr>
      <dsp:spPr>
        <a:xfrm>
          <a:off x="250098" y="3198428"/>
          <a:ext cx="1980601" cy="5973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Others</a:t>
          </a:r>
        </a:p>
      </dsp:txBody>
      <dsp:txXfrm>
        <a:off x="267594" y="3215924"/>
        <a:ext cx="1945609" cy="562359"/>
      </dsp:txXfrm>
    </dsp:sp>
    <dsp:sp modelId="{D6D9D1F1-7AFB-4D87-A252-0222AD4BCC6B}">
      <dsp:nvSpPr>
        <dsp:cNvPr id="0" name=""/>
        <dsp:cNvSpPr/>
      </dsp:nvSpPr>
      <dsp:spPr>
        <a:xfrm>
          <a:off x="2708792" y="0"/>
          <a:ext cx="2475752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Why?</a:t>
          </a:r>
          <a:endParaRPr lang="en-US" sz="1100" kern="1200" dirty="0"/>
        </a:p>
      </dsp:txBody>
      <dsp:txXfrm>
        <a:off x="2708792" y="0"/>
        <a:ext cx="2475752" cy="1198799"/>
      </dsp:txXfrm>
    </dsp:sp>
    <dsp:sp modelId="{05F9EA44-3607-4CC9-AE7C-F98ECFE316F1}">
      <dsp:nvSpPr>
        <dsp:cNvPr id="0" name=""/>
        <dsp:cNvSpPr/>
      </dsp:nvSpPr>
      <dsp:spPr>
        <a:xfrm>
          <a:off x="2911531" y="913815"/>
          <a:ext cx="1980601" cy="9143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Coil winding melted               Open coil circuit</a:t>
          </a:r>
        </a:p>
      </dsp:txBody>
      <dsp:txXfrm>
        <a:off x="2938313" y="940597"/>
        <a:ext cx="1927037" cy="860824"/>
      </dsp:txXfrm>
    </dsp:sp>
    <dsp:sp modelId="{FDA6D803-2986-42DD-B904-C0BC04C7C3CD}">
      <dsp:nvSpPr>
        <dsp:cNvPr id="0" name=""/>
        <dsp:cNvSpPr/>
      </dsp:nvSpPr>
      <dsp:spPr>
        <a:xfrm>
          <a:off x="2911531" y="2111569"/>
          <a:ext cx="1980601" cy="9143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Bearing failure      Impeller broken   Magnet burst</a:t>
          </a:r>
        </a:p>
      </dsp:txBody>
      <dsp:txXfrm>
        <a:off x="2938313" y="2138351"/>
        <a:ext cx="1927037" cy="860824"/>
      </dsp:txXfrm>
    </dsp:sp>
    <dsp:sp modelId="{6299879D-6B74-446C-B021-0369CA4F30EA}">
      <dsp:nvSpPr>
        <dsp:cNvPr id="0" name=""/>
        <dsp:cNvSpPr/>
      </dsp:nvSpPr>
      <dsp:spPr>
        <a:xfrm>
          <a:off x="5325390" y="0"/>
          <a:ext cx="2475752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Why?</a:t>
          </a:r>
        </a:p>
      </dsp:txBody>
      <dsp:txXfrm>
        <a:off x="5325390" y="0"/>
        <a:ext cx="2475752" cy="1198799"/>
      </dsp:txXfrm>
    </dsp:sp>
    <dsp:sp modelId="{D0F4CB21-0D6C-42F0-B06F-D35C5212FA41}">
      <dsp:nvSpPr>
        <dsp:cNvPr id="0" name=""/>
        <dsp:cNvSpPr/>
      </dsp:nvSpPr>
      <dsp:spPr>
        <a:xfrm>
          <a:off x="5572965" y="906074"/>
          <a:ext cx="1980601" cy="9143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Soldering control</a:t>
          </a:r>
        </a:p>
      </dsp:txBody>
      <dsp:txXfrm>
        <a:off x="5599747" y="932856"/>
        <a:ext cx="1927037" cy="860824"/>
      </dsp:txXfrm>
    </dsp:sp>
    <dsp:sp modelId="{69E07B90-5347-4CCA-9883-025D0F6EA078}">
      <dsp:nvSpPr>
        <dsp:cNvPr id="0" name=""/>
        <dsp:cNvSpPr/>
      </dsp:nvSpPr>
      <dsp:spPr>
        <a:xfrm>
          <a:off x="5572965" y="2101517"/>
          <a:ext cx="1980601" cy="91438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Salt mist clean control</a:t>
          </a:r>
        </a:p>
      </dsp:txBody>
      <dsp:txXfrm>
        <a:off x="5599747" y="2128299"/>
        <a:ext cx="1927037" cy="860824"/>
      </dsp:txXfrm>
    </dsp:sp>
    <dsp:sp modelId="{F459038F-8D32-4B85-91CC-B1ECD993DE52}">
      <dsp:nvSpPr>
        <dsp:cNvPr id="0" name=""/>
        <dsp:cNvSpPr/>
      </dsp:nvSpPr>
      <dsp:spPr>
        <a:xfrm>
          <a:off x="7986823" y="0"/>
          <a:ext cx="2475752" cy="3995999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Pareto</a:t>
          </a:r>
        </a:p>
      </dsp:txBody>
      <dsp:txXfrm>
        <a:off x="7986823" y="0"/>
        <a:ext cx="2475752" cy="1198799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31E43-58AD-40DA-A446-7A8D7C539A9D}">
      <dsp:nvSpPr>
        <dsp:cNvPr id="0" name=""/>
        <dsp:cNvSpPr/>
      </dsp:nvSpPr>
      <dsp:spPr>
        <a:xfrm>
          <a:off x="0" y="0"/>
          <a:ext cx="1345462" cy="3065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1 – Initial runs</a:t>
          </a:r>
        </a:p>
      </dsp:txBody>
      <dsp:txXfrm>
        <a:off x="0" y="0"/>
        <a:ext cx="1345462" cy="919587"/>
      </dsp:txXfrm>
    </dsp:sp>
    <dsp:sp modelId="{EFE9763F-B8E9-457F-BCAB-E215CC89F3C8}">
      <dsp:nvSpPr>
        <dsp:cNvPr id="0" name=""/>
        <dsp:cNvSpPr/>
      </dsp:nvSpPr>
      <dsp:spPr>
        <a:xfrm>
          <a:off x="135063" y="741170"/>
          <a:ext cx="1076370" cy="10929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 three high levels (+</a:t>
          </a:r>
          <a:r>
            <a:rPr lang="en-US" sz="1100" kern="1200" dirty="0" err="1"/>
            <a:t>ve</a:t>
          </a:r>
          <a:r>
            <a:rPr lang="en-US" sz="1100" kern="1200" dirty="0"/>
            <a:t>) are better than all low level (-</a:t>
          </a:r>
          <a:r>
            <a:rPr lang="en-US" sz="1100" kern="1200" dirty="0" err="1"/>
            <a:t>ve</a:t>
          </a:r>
          <a:r>
            <a:rPr lang="en-US" sz="1100" kern="1200" dirty="0"/>
            <a:t>) </a:t>
          </a:r>
        </a:p>
      </dsp:txBody>
      <dsp:txXfrm>
        <a:off x="166589" y="772696"/>
        <a:ext cx="1013318" cy="1029883"/>
      </dsp:txXfrm>
    </dsp:sp>
    <dsp:sp modelId="{53E31B4B-BCCA-492D-9F92-59D0AA070F87}">
      <dsp:nvSpPr>
        <dsp:cNvPr id="0" name=""/>
        <dsp:cNvSpPr/>
      </dsp:nvSpPr>
      <dsp:spPr>
        <a:xfrm>
          <a:off x="144627" y="2013563"/>
          <a:ext cx="1057242" cy="8128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 : d &gt; 1.25 : 1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D=</a:t>
          </a:r>
          <a:r>
            <a:rPr lang="en-US" sz="1100" kern="1200" dirty="0">
              <a:latin typeface="Dyson Futura Light" panose="020B0403030204020306" pitchFamily="34" charset="0"/>
              <a:ea typeface="Dyson Futura Light" panose="020B0403030204020306" pitchFamily="34" charset="0"/>
            </a:rPr>
            <a:t>µhigh-µlow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Dyson Futura Light" panose="020B0403030204020306" pitchFamily="34" charset="0"/>
              <a:ea typeface="Dyson Futura Light" panose="020B0403030204020306" pitchFamily="34" charset="0"/>
            </a:rPr>
            <a:t>d=</a:t>
          </a:r>
          <a:r>
            <a:rPr lang="en-US" sz="1100" kern="1200" dirty="0" err="1">
              <a:latin typeface="Dyson Futura Light" panose="020B0403030204020306" pitchFamily="34" charset="0"/>
              <a:ea typeface="Dyson Futura Light" panose="020B0403030204020306" pitchFamily="34" charset="0"/>
            </a:rPr>
            <a:t>Rhigh-Rlow</a:t>
          </a:r>
          <a:endParaRPr lang="en-US" sz="1100" kern="1200" dirty="0"/>
        </a:p>
      </dsp:txBody>
      <dsp:txXfrm>
        <a:off x="168433" y="2037369"/>
        <a:ext cx="1009630" cy="765196"/>
      </dsp:txXfrm>
    </dsp:sp>
    <dsp:sp modelId="{F114E7C2-C501-440A-9A8D-37C2222885C2}">
      <dsp:nvSpPr>
        <dsp:cNvPr id="0" name=""/>
        <dsp:cNvSpPr/>
      </dsp:nvSpPr>
      <dsp:spPr>
        <a:xfrm>
          <a:off x="1446889" y="0"/>
          <a:ext cx="1345462" cy="3065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2 - Elimination</a:t>
          </a:r>
        </a:p>
      </dsp:txBody>
      <dsp:txXfrm>
        <a:off x="1446889" y="0"/>
        <a:ext cx="1345462" cy="919587"/>
      </dsp:txXfrm>
    </dsp:sp>
    <dsp:sp modelId="{61821F95-2157-4117-9D6C-BB650811C31F}">
      <dsp:nvSpPr>
        <dsp:cNvPr id="0" name=""/>
        <dsp:cNvSpPr/>
      </dsp:nvSpPr>
      <dsp:spPr>
        <a:xfrm>
          <a:off x="1581435" y="674955"/>
          <a:ext cx="1076370" cy="19924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A – Important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B – Important</a:t>
          </a:r>
        </a:p>
      </dsp:txBody>
      <dsp:txXfrm>
        <a:off x="1612961" y="706481"/>
        <a:ext cx="1013318" cy="1929386"/>
      </dsp:txXfrm>
    </dsp:sp>
    <dsp:sp modelId="{D6D9D1F1-7AFB-4D87-A252-0222AD4BCC6B}">
      <dsp:nvSpPr>
        <dsp:cNvPr id="0" name=""/>
        <dsp:cNvSpPr/>
      </dsp:nvSpPr>
      <dsp:spPr>
        <a:xfrm>
          <a:off x="2893779" y="0"/>
          <a:ext cx="1345462" cy="3065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3 – Capping run</a:t>
          </a:r>
        </a:p>
      </dsp:txBody>
      <dsp:txXfrm>
        <a:off x="2893779" y="0"/>
        <a:ext cx="1345462" cy="919587"/>
      </dsp:txXfrm>
    </dsp:sp>
    <dsp:sp modelId="{05F9EA44-3607-4CC9-AE7C-F98ECFE316F1}">
      <dsp:nvSpPr>
        <dsp:cNvPr id="0" name=""/>
        <dsp:cNvSpPr/>
      </dsp:nvSpPr>
      <dsp:spPr>
        <a:xfrm>
          <a:off x="3027808" y="674955"/>
          <a:ext cx="1076370" cy="19924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AB – Interaction effect</a:t>
          </a:r>
        </a:p>
      </dsp:txBody>
      <dsp:txXfrm>
        <a:off x="3059334" y="706481"/>
        <a:ext cx="1013318" cy="192938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31E43-58AD-40DA-A446-7A8D7C539A9D}">
      <dsp:nvSpPr>
        <dsp:cNvPr id="0" name=""/>
        <dsp:cNvSpPr/>
      </dsp:nvSpPr>
      <dsp:spPr>
        <a:xfrm>
          <a:off x="0" y="0"/>
          <a:ext cx="1269749" cy="3065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1 – Initial runs</a:t>
          </a:r>
        </a:p>
      </dsp:txBody>
      <dsp:txXfrm>
        <a:off x="0" y="0"/>
        <a:ext cx="1269749" cy="919587"/>
      </dsp:txXfrm>
    </dsp:sp>
    <dsp:sp modelId="{EFE9763F-B8E9-457F-BCAB-E215CC89F3C8}">
      <dsp:nvSpPr>
        <dsp:cNvPr id="0" name=""/>
        <dsp:cNvSpPr/>
      </dsp:nvSpPr>
      <dsp:spPr>
        <a:xfrm>
          <a:off x="128268" y="741170"/>
          <a:ext cx="1015799" cy="109293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All three high levels (+</a:t>
          </a:r>
          <a:r>
            <a:rPr lang="en-US" sz="1100" kern="1200" dirty="0" err="1"/>
            <a:t>ve</a:t>
          </a:r>
          <a:r>
            <a:rPr lang="en-US" sz="1100" kern="1200" dirty="0"/>
            <a:t>) are better than all low level (-</a:t>
          </a:r>
          <a:r>
            <a:rPr lang="en-US" sz="1100" kern="1200" dirty="0" err="1"/>
            <a:t>ve</a:t>
          </a:r>
          <a:r>
            <a:rPr lang="en-US" sz="1100" kern="1200" dirty="0"/>
            <a:t>) </a:t>
          </a:r>
        </a:p>
      </dsp:txBody>
      <dsp:txXfrm>
        <a:off x="158020" y="770922"/>
        <a:ext cx="956295" cy="1033431"/>
      </dsp:txXfrm>
    </dsp:sp>
    <dsp:sp modelId="{53E31B4B-BCCA-492D-9F92-59D0AA070F87}">
      <dsp:nvSpPr>
        <dsp:cNvPr id="0" name=""/>
        <dsp:cNvSpPr/>
      </dsp:nvSpPr>
      <dsp:spPr>
        <a:xfrm>
          <a:off x="137294" y="2013563"/>
          <a:ext cx="997748" cy="81280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 : d &gt; 1.25 : 1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D=</a:t>
          </a:r>
          <a:r>
            <a:rPr lang="en-US" sz="1100" kern="1200" dirty="0">
              <a:latin typeface="Dyson Futura Light" panose="020B0403030204020306" pitchFamily="34" charset="0"/>
              <a:ea typeface="Dyson Futura Light" panose="020B0403030204020306" pitchFamily="34" charset="0"/>
            </a:rPr>
            <a:t>µhigh-µlow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Dyson Futura Light" panose="020B0403030204020306" pitchFamily="34" charset="0"/>
              <a:ea typeface="Dyson Futura Light" panose="020B0403030204020306" pitchFamily="34" charset="0"/>
            </a:rPr>
            <a:t>d=</a:t>
          </a:r>
          <a:r>
            <a:rPr lang="en-US" sz="1100" kern="1200" dirty="0" err="1">
              <a:latin typeface="Dyson Futura Light" panose="020B0403030204020306" pitchFamily="34" charset="0"/>
              <a:ea typeface="Dyson Futura Light" panose="020B0403030204020306" pitchFamily="34" charset="0"/>
            </a:rPr>
            <a:t>Rhigh-Rlow</a:t>
          </a:r>
          <a:endParaRPr lang="en-US" sz="1100" kern="1200" dirty="0"/>
        </a:p>
      </dsp:txBody>
      <dsp:txXfrm>
        <a:off x="161100" y="2037369"/>
        <a:ext cx="950136" cy="765196"/>
      </dsp:txXfrm>
    </dsp:sp>
    <dsp:sp modelId="{F114E7C2-C501-440A-9A8D-37C2222885C2}">
      <dsp:nvSpPr>
        <dsp:cNvPr id="0" name=""/>
        <dsp:cNvSpPr/>
      </dsp:nvSpPr>
      <dsp:spPr>
        <a:xfrm>
          <a:off x="1366274" y="0"/>
          <a:ext cx="1269749" cy="3065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2 - Elimination</a:t>
          </a:r>
        </a:p>
      </dsp:txBody>
      <dsp:txXfrm>
        <a:off x="1366274" y="0"/>
        <a:ext cx="1269749" cy="919587"/>
      </dsp:txXfrm>
    </dsp:sp>
    <dsp:sp modelId="{61821F95-2157-4117-9D6C-BB650811C31F}">
      <dsp:nvSpPr>
        <dsp:cNvPr id="0" name=""/>
        <dsp:cNvSpPr/>
      </dsp:nvSpPr>
      <dsp:spPr>
        <a:xfrm>
          <a:off x="1493249" y="674955"/>
          <a:ext cx="1015799" cy="19924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A – Important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B – Important</a:t>
          </a:r>
        </a:p>
      </dsp:txBody>
      <dsp:txXfrm>
        <a:off x="1523001" y="704707"/>
        <a:ext cx="956295" cy="1932934"/>
      </dsp:txXfrm>
    </dsp:sp>
    <dsp:sp modelId="{D6D9D1F1-7AFB-4D87-A252-0222AD4BCC6B}">
      <dsp:nvSpPr>
        <dsp:cNvPr id="0" name=""/>
        <dsp:cNvSpPr/>
      </dsp:nvSpPr>
      <dsp:spPr>
        <a:xfrm>
          <a:off x="2727382" y="0"/>
          <a:ext cx="1269749" cy="3065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Stage 3 – Capping run</a:t>
          </a:r>
        </a:p>
      </dsp:txBody>
      <dsp:txXfrm>
        <a:off x="2727382" y="0"/>
        <a:ext cx="1269749" cy="919587"/>
      </dsp:txXfrm>
    </dsp:sp>
    <dsp:sp modelId="{05F9EA44-3607-4CC9-AE7C-F98ECFE316F1}">
      <dsp:nvSpPr>
        <dsp:cNvPr id="0" name=""/>
        <dsp:cNvSpPr/>
      </dsp:nvSpPr>
      <dsp:spPr>
        <a:xfrm>
          <a:off x="2858230" y="674955"/>
          <a:ext cx="1015799" cy="19924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AB – Interaction effect</a:t>
          </a:r>
        </a:p>
      </dsp:txBody>
      <dsp:txXfrm>
        <a:off x="2887982" y="704707"/>
        <a:ext cx="956295" cy="1932934"/>
      </dsp:txXfrm>
    </dsp:sp>
    <dsp:sp modelId="{94471AC3-1D64-4BFE-94B0-207EBE7A6041}">
      <dsp:nvSpPr>
        <dsp:cNvPr id="0" name=""/>
        <dsp:cNvSpPr/>
      </dsp:nvSpPr>
      <dsp:spPr>
        <a:xfrm>
          <a:off x="4096235" y="0"/>
          <a:ext cx="1269749" cy="30652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Stage 4 – Factorial analysis</a:t>
          </a:r>
        </a:p>
      </dsp:txBody>
      <dsp:txXfrm>
        <a:off x="4096235" y="0"/>
        <a:ext cx="1269749" cy="919587"/>
      </dsp:txXfrm>
    </dsp:sp>
    <dsp:sp modelId="{9F6BE969-44C0-415F-B049-2522D56BE75B}">
      <dsp:nvSpPr>
        <dsp:cNvPr id="0" name=""/>
        <dsp:cNvSpPr/>
      </dsp:nvSpPr>
      <dsp:spPr>
        <a:xfrm>
          <a:off x="4223210" y="659753"/>
          <a:ext cx="1015799" cy="199243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 – Red “X”     B – Pink “X”   AB interaction is weak</a:t>
          </a:r>
        </a:p>
      </dsp:txBody>
      <dsp:txXfrm>
        <a:off x="4252962" y="689505"/>
        <a:ext cx="956295" cy="19329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31E43-58AD-40DA-A446-7A8D7C539A9D}">
      <dsp:nvSpPr>
        <dsp:cNvPr id="0" name=""/>
        <dsp:cNvSpPr/>
      </dsp:nvSpPr>
      <dsp:spPr>
        <a:xfrm>
          <a:off x="0" y="0"/>
          <a:ext cx="2475752" cy="29509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Sensoring</a:t>
          </a:r>
          <a:r>
            <a:rPr lang="en-US" sz="1800" kern="1200" dirty="0"/>
            <a:t> system</a:t>
          </a:r>
        </a:p>
      </dsp:txBody>
      <dsp:txXfrm>
        <a:off x="0" y="0"/>
        <a:ext cx="2475752" cy="885276"/>
      </dsp:txXfrm>
    </dsp:sp>
    <dsp:sp modelId="{EFE9763F-B8E9-457F-BCAB-E215CC89F3C8}">
      <dsp:nvSpPr>
        <dsp:cNvPr id="0" name=""/>
        <dsp:cNvSpPr/>
      </dsp:nvSpPr>
      <dsp:spPr>
        <a:xfrm>
          <a:off x="250098" y="741036"/>
          <a:ext cx="1980601" cy="548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Detector</a:t>
          </a:r>
        </a:p>
      </dsp:txBody>
      <dsp:txXfrm>
        <a:off x="266167" y="757105"/>
        <a:ext cx="1948463" cy="516495"/>
      </dsp:txXfrm>
    </dsp:sp>
    <dsp:sp modelId="{53E31B4B-BCCA-492D-9F92-59D0AA070F87}">
      <dsp:nvSpPr>
        <dsp:cNvPr id="0" name=""/>
        <dsp:cNvSpPr/>
      </dsp:nvSpPr>
      <dsp:spPr>
        <a:xfrm>
          <a:off x="267695" y="1471537"/>
          <a:ext cx="1945406" cy="548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Lens / Window</a:t>
          </a:r>
        </a:p>
      </dsp:txBody>
      <dsp:txXfrm>
        <a:off x="283764" y="1487606"/>
        <a:ext cx="1913268" cy="516495"/>
      </dsp:txXfrm>
    </dsp:sp>
    <dsp:sp modelId="{F114E7C2-C501-440A-9A8D-37C2222885C2}">
      <dsp:nvSpPr>
        <dsp:cNvPr id="0" name=""/>
        <dsp:cNvSpPr/>
      </dsp:nvSpPr>
      <dsp:spPr>
        <a:xfrm>
          <a:off x="2663956" y="0"/>
          <a:ext cx="2475752" cy="29509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Sensor fixture</a:t>
          </a:r>
        </a:p>
      </dsp:txBody>
      <dsp:txXfrm>
        <a:off x="2663956" y="0"/>
        <a:ext cx="2475752" cy="885276"/>
      </dsp:txXfrm>
    </dsp:sp>
    <dsp:sp modelId="{61821F95-2157-4117-9D6C-BB650811C31F}">
      <dsp:nvSpPr>
        <dsp:cNvPr id="0" name=""/>
        <dsp:cNvSpPr/>
      </dsp:nvSpPr>
      <dsp:spPr>
        <a:xfrm>
          <a:off x="2911531" y="748076"/>
          <a:ext cx="1980601" cy="548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Sensor mounting base</a:t>
          </a:r>
        </a:p>
      </dsp:txBody>
      <dsp:txXfrm>
        <a:off x="2927600" y="764145"/>
        <a:ext cx="1948463" cy="516495"/>
      </dsp:txXfrm>
    </dsp:sp>
    <dsp:sp modelId="{0F300B66-E216-4710-A9DA-61918B4B1D6C}">
      <dsp:nvSpPr>
        <dsp:cNvPr id="0" name=""/>
        <dsp:cNvSpPr/>
      </dsp:nvSpPr>
      <dsp:spPr>
        <a:xfrm>
          <a:off x="2911531" y="1473532"/>
          <a:ext cx="1980601" cy="548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Sensor axis adjustment</a:t>
          </a:r>
        </a:p>
      </dsp:txBody>
      <dsp:txXfrm>
        <a:off x="2927600" y="1489601"/>
        <a:ext cx="1948463" cy="516495"/>
      </dsp:txXfrm>
    </dsp:sp>
    <dsp:sp modelId="{D6D9D1F1-7AFB-4D87-A252-0222AD4BCC6B}">
      <dsp:nvSpPr>
        <dsp:cNvPr id="0" name=""/>
        <dsp:cNvSpPr/>
      </dsp:nvSpPr>
      <dsp:spPr>
        <a:xfrm>
          <a:off x="5370226" y="0"/>
          <a:ext cx="2475752" cy="29509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 platform</a:t>
          </a:r>
        </a:p>
      </dsp:txBody>
      <dsp:txXfrm>
        <a:off x="5370226" y="0"/>
        <a:ext cx="2475752" cy="885276"/>
      </dsp:txXfrm>
    </dsp:sp>
    <dsp:sp modelId="{05F9EA44-3607-4CC9-AE7C-F98ECFE316F1}">
      <dsp:nvSpPr>
        <dsp:cNvPr id="0" name=""/>
        <dsp:cNvSpPr/>
      </dsp:nvSpPr>
      <dsp:spPr>
        <a:xfrm>
          <a:off x="5572965" y="747059"/>
          <a:ext cx="1980601" cy="548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PCBA mounting </a:t>
          </a:r>
          <a:r>
            <a:rPr lang="en-US" sz="1400" kern="1200" dirty="0" err="1"/>
            <a:t>pltform</a:t>
          </a:r>
          <a:endParaRPr lang="en-US" sz="1400" kern="1200" dirty="0"/>
        </a:p>
      </dsp:txBody>
      <dsp:txXfrm>
        <a:off x="5589034" y="763128"/>
        <a:ext cx="1948463" cy="516495"/>
      </dsp:txXfrm>
    </dsp:sp>
    <dsp:sp modelId="{FDA6D803-2986-42DD-B904-C0BC04C7C3CD}">
      <dsp:nvSpPr>
        <dsp:cNvPr id="0" name=""/>
        <dsp:cNvSpPr/>
      </dsp:nvSpPr>
      <dsp:spPr>
        <a:xfrm>
          <a:off x="5572965" y="1474222"/>
          <a:ext cx="1980601" cy="548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Platform X-Y axis adjustment</a:t>
          </a:r>
        </a:p>
      </dsp:txBody>
      <dsp:txXfrm>
        <a:off x="5589034" y="1490291"/>
        <a:ext cx="1948463" cy="516495"/>
      </dsp:txXfrm>
    </dsp:sp>
    <dsp:sp modelId="{6299879D-6B74-446C-B021-0369CA4F30EA}">
      <dsp:nvSpPr>
        <dsp:cNvPr id="0" name=""/>
        <dsp:cNvSpPr/>
      </dsp:nvSpPr>
      <dsp:spPr>
        <a:xfrm>
          <a:off x="7986823" y="0"/>
          <a:ext cx="2475752" cy="295092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Outputs</a:t>
          </a:r>
        </a:p>
      </dsp:txBody>
      <dsp:txXfrm>
        <a:off x="7986823" y="0"/>
        <a:ext cx="2475752" cy="885276"/>
      </dsp:txXfrm>
    </dsp:sp>
    <dsp:sp modelId="{D0F4CB21-0D6C-42F0-B06F-D35C5212FA41}">
      <dsp:nvSpPr>
        <dsp:cNvPr id="0" name=""/>
        <dsp:cNvSpPr/>
      </dsp:nvSpPr>
      <dsp:spPr>
        <a:xfrm>
          <a:off x="8234399" y="754823"/>
          <a:ext cx="1980601" cy="5486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USB 2.0</a:t>
          </a:r>
        </a:p>
      </dsp:txBody>
      <dsp:txXfrm>
        <a:off x="8250468" y="770892"/>
        <a:ext cx="1948463" cy="516504"/>
      </dsp:txXfrm>
    </dsp:sp>
    <dsp:sp modelId="{9FEA1D32-0F4E-4A11-AE1B-8BB77370DF79}">
      <dsp:nvSpPr>
        <dsp:cNvPr id="0" name=""/>
        <dsp:cNvSpPr/>
      </dsp:nvSpPr>
      <dsp:spPr>
        <a:xfrm>
          <a:off x="8234399" y="1386189"/>
          <a:ext cx="1980601" cy="5486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Extension cable to PC</a:t>
          </a:r>
        </a:p>
      </dsp:txBody>
      <dsp:txXfrm>
        <a:off x="8250468" y="1402258"/>
        <a:ext cx="1948463" cy="516504"/>
      </dsp:txXfrm>
    </dsp:sp>
    <dsp:sp modelId="{3A7EB80F-E5F2-46D9-8A20-59D1DDD10B7C}">
      <dsp:nvSpPr>
        <dsp:cNvPr id="0" name=""/>
        <dsp:cNvSpPr/>
      </dsp:nvSpPr>
      <dsp:spPr>
        <a:xfrm>
          <a:off x="8234399" y="2027918"/>
          <a:ext cx="1980601" cy="54864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Graphic user interface</a:t>
          </a:r>
        </a:p>
      </dsp:txBody>
      <dsp:txXfrm>
        <a:off x="8250468" y="2043987"/>
        <a:ext cx="1948463" cy="51650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31E43-58AD-40DA-A446-7A8D7C539A9D}">
      <dsp:nvSpPr>
        <dsp:cNvPr id="0" name=""/>
        <dsp:cNvSpPr/>
      </dsp:nvSpPr>
      <dsp:spPr>
        <a:xfrm>
          <a:off x="3616" y="0"/>
          <a:ext cx="3699190" cy="706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sz="1800" kern="1200" dirty="0"/>
            <a:t>Contactless temperature measurement system</a:t>
          </a:r>
        </a:p>
      </dsp:txBody>
      <dsp:txXfrm>
        <a:off x="3616" y="0"/>
        <a:ext cx="3699190" cy="2118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79FB-BA0C-41E7-A346-603EB7C52062}">
      <dsp:nvSpPr>
        <dsp:cNvPr id="0" name=""/>
        <dsp:cNvSpPr/>
      </dsp:nvSpPr>
      <dsp:spPr>
        <a:xfrm>
          <a:off x="8932980" y="1897249"/>
          <a:ext cx="2036864" cy="2037197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3F5E4-5E28-4943-960F-3F58032F66BF}">
      <dsp:nvSpPr>
        <dsp:cNvPr id="0" name=""/>
        <dsp:cNvSpPr/>
      </dsp:nvSpPr>
      <dsp:spPr>
        <a:xfrm>
          <a:off x="9000189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</a:t>
          </a:r>
        </a:p>
      </dsp:txBody>
      <dsp:txXfrm>
        <a:off x="9272276" y="2236842"/>
        <a:ext cx="1358271" cy="1358012"/>
      </dsp:txXfrm>
    </dsp:sp>
    <dsp:sp modelId="{54FB8958-1FC7-495F-AB7B-7AAD270026E2}">
      <dsp:nvSpPr>
        <dsp:cNvPr id="0" name=""/>
        <dsp:cNvSpPr/>
      </dsp:nvSpPr>
      <dsp:spPr>
        <a:xfrm rot="2700000">
          <a:off x="6826856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E2E28-4A38-4627-A127-2B4446A2E3AB}">
      <dsp:nvSpPr>
        <dsp:cNvPr id="0" name=""/>
        <dsp:cNvSpPr/>
      </dsp:nvSpPr>
      <dsp:spPr>
        <a:xfrm>
          <a:off x="6896115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Improve</a:t>
          </a:r>
        </a:p>
      </dsp:txBody>
      <dsp:txXfrm>
        <a:off x="7167119" y="2236842"/>
        <a:ext cx="1358271" cy="1358012"/>
      </dsp:txXfrm>
    </dsp:sp>
    <dsp:sp modelId="{B4BDE6C7-C886-42F9-B926-1803757FD1AA}">
      <dsp:nvSpPr>
        <dsp:cNvPr id="0" name=""/>
        <dsp:cNvSpPr/>
      </dsp:nvSpPr>
      <dsp:spPr>
        <a:xfrm rot="2700000">
          <a:off x="4722782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75D64-AD69-4D10-BBEA-6AED5673E020}">
      <dsp:nvSpPr>
        <dsp:cNvPr id="0" name=""/>
        <dsp:cNvSpPr/>
      </dsp:nvSpPr>
      <dsp:spPr>
        <a:xfrm>
          <a:off x="4790958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Analyze</a:t>
          </a:r>
        </a:p>
      </dsp:txBody>
      <dsp:txXfrm>
        <a:off x="5061961" y="2236842"/>
        <a:ext cx="1358271" cy="1358012"/>
      </dsp:txXfrm>
    </dsp:sp>
    <dsp:sp modelId="{DED42AB3-4534-4960-AD92-BB6870A51686}">
      <dsp:nvSpPr>
        <dsp:cNvPr id="0" name=""/>
        <dsp:cNvSpPr/>
      </dsp:nvSpPr>
      <dsp:spPr>
        <a:xfrm rot="2700000">
          <a:off x="2617625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61A62-636D-4D2E-B0BF-DAB065339F06}">
      <dsp:nvSpPr>
        <dsp:cNvPr id="0" name=""/>
        <dsp:cNvSpPr/>
      </dsp:nvSpPr>
      <dsp:spPr>
        <a:xfrm>
          <a:off x="2685800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Measure</a:t>
          </a:r>
        </a:p>
      </dsp:txBody>
      <dsp:txXfrm>
        <a:off x="2957888" y="2236842"/>
        <a:ext cx="1358271" cy="1358012"/>
      </dsp:txXfrm>
    </dsp:sp>
    <dsp:sp modelId="{126999AC-F29A-4BC7-9348-0BC4F8AF2C84}">
      <dsp:nvSpPr>
        <dsp:cNvPr id="0" name=""/>
        <dsp:cNvSpPr/>
      </dsp:nvSpPr>
      <dsp:spPr>
        <a:xfrm rot="2700000">
          <a:off x="512467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1359-AD7F-41AE-B346-A7E3380EEEFF}">
      <dsp:nvSpPr>
        <dsp:cNvPr id="0" name=""/>
        <dsp:cNvSpPr/>
      </dsp:nvSpPr>
      <dsp:spPr>
        <a:xfrm>
          <a:off x="580643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Define</a:t>
          </a:r>
        </a:p>
      </dsp:txBody>
      <dsp:txXfrm>
        <a:off x="852730" y="2236842"/>
        <a:ext cx="1358271" cy="135801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79FB-BA0C-41E7-A346-603EB7C52062}">
      <dsp:nvSpPr>
        <dsp:cNvPr id="0" name=""/>
        <dsp:cNvSpPr/>
      </dsp:nvSpPr>
      <dsp:spPr>
        <a:xfrm>
          <a:off x="8932980" y="1897249"/>
          <a:ext cx="2036864" cy="2037197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3F5E4-5E28-4943-960F-3F58032F66BF}">
      <dsp:nvSpPr>
        <dsp:cNvPr id="0" name=""/>
        <dsp:cNvSpPr/>
      </dsp:nvSpPr>
      <dsp:spPr>
        <a:xfrm>
          <a:off x="9000189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Verify</a:t>
          </a:r>
        </a:p>
      </dsp:txBody>
      <dsp:txXfrm>
        <a:off x="9272276" y="2236842"/>
        <a:ext cx="1358271" cy="1358012"/>
      </dsp:txXfrm>
    </dsp:sp>
    <dsp:sp modelId="{54FB8958-1FC7-495F-AB7B-7AAD270026E2}">
      <dsp:nvSpPr>
        <dsp:cNvPr id="0" name=""/>
        <dsp:cNvSpPr/>
      </dsp:nvSpPr>
      <dsp:spPr>
        <a:xfrm rot="2700000">
          <a:off x="6826856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E2E28-4A38-4627-A127-2B4446A2E3AB}">
      <dsp:nvSpPr>
        <dsp:cNvPr id="0" name=""/>
        <dsp:cNvSpPr/>
      </dsp:nvSpPr>
      <dsp:spPr>
        <a:xfrm>
          <a:off x="6896115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Design</a:t>
          </a:r>
        </a:p>
      </dsp:txBody>
      <dsp:txXfrm>
        <a:off x="7167119" y="2236842"/>
        <a:ext cx="1358271" cy="1358012"/>
      </dsp:txXfrm>
    </dsp:sp>
    <dsp:sp modelId="{B4BDE6C7-C886-42F9-B926-1803757FD1AA}">
      <dsp:nvSpPr>
        <dsp:cNvPr id="0" name=""/>
        <dsp:cNvSpPr/>
      </dsp:nvSpPr>
      <dsp:spPr>
        <a:xfrm rot="2700000">
          <a:off x="4722782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75D64-AD69-4D10-BBEA-6AED5673E020}">
      <dsp:nvSpPr>
        <dsp:cNvPr id="0" name=""/>
        <dsp:cNvSpPr/>
      </dsp:nvSpPr>
      <dsp:spPr>
        <a:xfrm>
          <a:off x="4790958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Analyze</a:t>
          </a:r>
        </a:p>
      </dsp:txBody>
      <dsp:txXfrm>
        <a:off x="5061961" y="2236842"/>
        <a:ext cx="1358271" cy="1358012"/>
      </dsp:txXfrm>
    </dsp:sp>
    <dsp:sp modelId="{DED42AB3-4534-4960-AD92-BB6870A51686}">
      <dsp:nvSpPr>
        <dsp:cNvPr id="0" name=""/>
        <dsp:cNvSpPr/>
      </dsp:nvSpPr>
      <dsp:spPr>
        <a:xfrm rot="2700000">
          <a:off x="2617625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61A62-636D-4D2E-B0BF-DAB065339F06}">
      <dsp:nvSpPr>
        <dsp:cNvPr id="0" name=""/>
        <dsp:cNvSpPr/>
      </dsp:nvSpPr>
      <dsp:spPr>
        <a:xfrm>
          <a:off x="2685800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Measure</a:t>
          </a:r>
        </a:p>
      </dsp:txBody>
      <dsp:txXfrm>
        <a:off x="2957888" y="2236842"/>
        <a:ext cx="1358271" cy="1358012"/>
      </dsp:txXfrm>
    </dsp:sp>
    <dsp:sp modelId="{126999AC-F29A-4BC7-9348-0BC4F8AF2C84}">
      <dsp:nvSpPr>
        <dsp:cNvPr id="0" name=""/>
        <dsp:cNvSpPr/>
      </dsp:nvSpPr>
      <dsp:spPr>
        <a:xfrm rot="2700000">
          <a:off x="512467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1359-AD7F-41AE-B346-A7E3380EEEFF}">
      <dsp:nvSpPr>
        <dsp:cNvPr id="0" name=""/>
        <dsp:cNvSpPr/>
      </dsp:nvSpPr>
      <dsp:spPr>
        <a:xfrm>
          <a:off x="580643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Define</a:t>
          </a:r>
        </a:p>
      </dsp:txBody>
      <dsp:txXfrm>
        <a:off x="852730" y="2236842"/>
        <a:ext cx="1358271" cy="135801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31E43-58AD-40DA-A446-7A8D7C539A9D}">
      <dsp:nvSpPr>
        <dsp:cNvPr id="0" name=""/>
        <dsp:cNvSpPr/>
      </dsp:nvSpPr>
      <dsp:spPr>
        <a:xfrm>
          <a:off x="0" y="0"/>
          <a:ext cx="2475752" cy="42006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Root causes</a:t>
          </a:r>
        </a:p>
      </dsp:txBody>
      <dsp:txXfrm>
        <a:off x="0" y="0"/>
        <a:ext cx="2475752" cy="1260209"/>
      </dsp:txXfrm>
    </dsp:sp>
    <dsp:sp modelId="{EFE9763F-B8E9-457F-BCAB-E215CC89F3C8}">
      <dsp:nvSpPr>
        <dsp:cNvPr id="0" name=""/>
        <dsp:cNvSpPr/>
      </dsp:nvSpPr>
      <dsp:spPr>
        <a:xfrm>
          <a:off x="250098" y="790053"/>
          <a:ext cx="1980601" cy="5424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System is designed for testing type requirement</a:t>
          </a:r>
        </a:p>
      </dsp:txBody>
      <dsp:txXfrm>
        <a:off x="265986" y="805941"/>
        <a:ext cx="1948825" cy="510681"/>
      </dsp:txXfrm>
    </dsp:sp>
    <dsp:sp modelId="{2853A2BC-E687-4D22-AFB8-5EB994BFF99D}">
      <dsp:nvSpPr>
        <dsp:cNvPr id="0" name=""/>
        <dsp:cNvSpPr/>
      </dsp:nvSpPr>
      <dsp:spPr>
        <a:xfrm>
          <a:off x="250098" y="1419399"/>
          <a:ext cx="1980601" cy="5424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establish control creation process </a:t>
          </a:r>
        </a:p>
      </dsp:txBody>
      <dsp:txXfrm>
        <a:off x="265986" y="1435287"/>
        <a:ext cx="1948825" cy="510681"/>
      </dsp:txXfrm>
    </dsp:sp>
    <dsp:sp modelId="{53E31B4B-BCCA-492D-9F92-59D0AA070F87}">
      <dsp:nvSpPr>
        <dsp:cNvPr id="0" name=""/>
        <dsp:cNvSpPr/>
      </dsp:nvSpPr>
      <dsp:spPr>
        <a:xfrm>
          <a:off x="267695" y="2270653"/>
          <a:ext cx="1945406" cy="5424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guideline</a:t>
          </a:r>
        </a:p>
      </dsp:txBody>
      <dsp:txXfrm>
        <a:off x="283583" y="2286541"/>
        <a:ext cx="1913630" cy="510681"/>
      </dsp:txXfrm>
    </dsp:sp>
    <dsp:sp modelId="{42B6D6DF-CBA3-48B4-B49C-5DADECD33E25}">
      <dsp:nvSpPr>
        <dsp:cNvPr id="0" name=""/>
        <dsp:cNvSpPr/>
      </dsp:nvSpPr>
      <dsp:spPr>
        <a:xfrm>
          <a:off x="250098" y="2901604"/>
          <a:ext cx="1980601" cy="5424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emphasize the impact</a:t>
          </a:r>
        </a:p>
      </dsp:txBody>
      <dsp:txXfrm>
        <a:off x="265986" y="2917492"/>
        <a:ext cx="1948825" cy="510681"/>
      </dsp:txXfrm>
    </dsp:sp>
    <dsp:sp modelId="{976F5D9B-DE2F-41A7-AAFE-0B75FD48CB3B}">
      <dsp:nvSpPr>
        <dsp:cNvPr id="0" name=""/>
        <dsp:cNvSpPr/>
      </dsp:nvSpPr>
      <dsp:spPr>
        <a:xfrm>
          <a:off x="250098" y="3530609"/>
          <a:ext cx="1980601" cy="5424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Definition and process of REQ not well defined</a:t>
          </a:r>
        </a:p>
      </dsp:txBody>
      <dsp:txXfrm>
        <a:off x="265986" y="3546497"/>
        <a:ext cx="1948825" cy="510681"/>
      </dsp:txXfrm>
    </dsp:sp>
    <dsp:sp modelId="{F114E7C2-C501-440A-9A8D-37C2222885C2}">
      <dsp:nvSpPr>
        <dsp:cNvPr id="0" name=""/>
        <dsp:cNvSpPr/>
      </dsp:nvSpPr>
      <dsp:spPr>
        <a:xfrm>
          <a:off x="2663956" y="0"/>
          <a:ext cx="2475752" cy="42006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State solution theme</a:t>
          </a:r>
        </a:p>
      </dsp:txBody>
      <dsp:txXfrm>
        <a:off x="2663956" y="0"/>
        <a:ext cx="2475752" cy="1260209"/>
      </dsp:txXfrm>
    </dsp:sp>
    <dsp:sp modelId="{61821F95-2157-4117-9D6C-BB650811C31F}">
      <dsp:nvSpPr>
        <dsp:cNvPr id="0" name=""/>
        <dsp:cNvSpPr/>
      </dsp:nvSpPr>
      <dsp:spPr>
        <a:xfrm>
          <a:off x="2911531" y="809427"/>
          <a:ext cx="1980601" cy="67677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Remove REQ redundancy</a:t>
          </a:r>
        </a:p>
      </dsp:txBody>
      <dsp:txXfrm>
        <a:off x="2931353" y="829249"/>
        <a:ext cx="1940957" cy="637126"/>
      </dsp:txXfrm>
    </dsp:sp>
    <dsp:sp modelId="{0F300B66-E216-4710-A9DA-61918B4B1D6C}">
      <dsp:nvSpPr>
        <dsp:cNvPr id="0" name=""/>
        <dsp:cNvSpPr/>
      </dsp:nvSpPr>
      <dsp:spPr>
        <a:xfrm>
          <a:off x="2911531" y="1610558"/>
          <a:ext cx="1980601" cy="585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kern="1200" dirty="0"/>
            <a:t>Simplify completion process</a:t>
          </a:r>
        </a:p>
      </dsp:txBody>
      <dsp:txXfrm>
        <a:off x="2928687" y="1627714"/>
        <a:ext cx="1946289" cy="551452"/>
      </dsp:txXfrm>
    </dsp:sp>
    <dsp:sp modelId="{D6D9D1F1-7AFB-4D87-A252-0222AD4BCC6B}">
      <dsp:nvSpPr>
        <dsp:cNvPr id="0" name=""/>
        <dsp:cNvSpPr/>
      </dsp:nvSpPr>
      <dsp:spPr>
        <a:xfrm>
          <a:off x="5370226" y="0"/>
          <a:ext cx="2475752" cy="42006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State solution theme</a:t>
          </a:r>
        </a:p>
      </dsp:txBody>
      <dsp:txXfrm>
        <a:off x="5370226" y="0"/>
        <a:ext cx="2475752" cy="1260209"/>
      </dsp:txXfrm>
    </dsp:sp>
    <dsp:sp modelId="{DEBBF990-CE48-4D2B-9775-6C622E19726D}">
      <dsp:nvSpPr>
        <dsp:cNvPr id="0" name=""/>
        <dsp:cNvSpPr/>
      </dsp:nvSpPr>
      <dsp:spPr>
        <a:xfrm>
          <a:off x="5572965" y="1086354"/>
          <a:ext cx="1980601" cy="4593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5S</a:t>
          </a:r>
        </a:p>
      </dsp:txBody>
      <dsp:txXfrm>
        <a:off x="5586419" y="1099808"/>
        <a:ext cx="1953693" cy="432429"/>
      </dsp:txXfrm>
    </dsp:sp>
    <dsp:sp modelId="{05F9EA44-3607-4CC9-AE7C-F98ECFE316F1}">
      <dsp:nvSpPr>
        <dsp:cNvPr id="0" name=""/>
        <dsp:cNvSpPr/>
      </dsp:nvSpPr>
      <dsp:spPr>
        <a:xfrm>
          <a:off x="5572965" y="1728309"/>
          <a:ext cx="1980601" cy="22213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Requirement classification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- Right definition, right folder, establish database</a:t>
          </a:r>
        </a:p>
      </dsp:txBody>
      <dsp:txXfrm>
        <a:off x="5630975" y="1786319"/>
        <a:ext cx="1864581" cy="2105282"/>
      </dsp:txXfrm>
    </dsp:sp>
    <dsp:sp modelId="{6299879D-6B74-446C-B021-0369CA4F30EA}">
      <dsp:nvSpPr>
        <dsp:cNvPr id="0" name=""/>
        <dsp:cNvSpPr/>
      </dsp:nvSpPr>
      <dsp:spPr>
        <a:xfrm>
          <a:off x="7986823" y="0"/>
          <a:ext cx="2475752" cy="42006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State solution theme</a:t>
          </a:r>
        </a:p>
      </dsp:txBody>
      <dsp:txXfrm>
        <a:off x="7986823" y="0"/>
        <a:ext cx="2475752" cy="1260209"/>
      </dsp:txXfrm>
    </dsp:sp>
    <dsp:sp modelId="{D0F4CB21-0D6C-42F0-B06F-D35C5212FA41}">
      <dsp:nvSpPr>
        <dsp:cNvPr id="0" name=""/>
        <dsp:cNvSpPr/>
      </dsp:nvSpPr>
      <dsp:spPr>
        <a:xfrm>
          <a:off x="8234399" y="2264560"/>
          <a:ext cx="1980601" cy="7315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Establish definition based on AS-IS practices</a:t>
          </a:r>
        </a:p>
      </dsp:txBody>
      <dsp:txXfrm>
        <a:off x="8255824" y="2285985"/>
        <a:ext cx="1937751" cy="688665"/>
      </dsp:txXfrm>
    </dsp:sp>
    <dsp:sp modelId="{9FEA1D32-0F4E-4A11-AE1B-8BB77370DF79}">
      <dsp:nvSpPr>
        <dsp:cNvPr id="0" name=""/>
        <dsp:cNvSpPr/>
      </dsp:nvSpPr>
      <dsp:spPr>
        <a:xfrm>
          <a:off x="8234399" y="3193747"/>
          <a:ext cx="1980601" cy="73151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Establish guideline of impact</a:t>
          </a:r>
        </a:p>
      </dsp:txBody>
      <dsp:txXfrm>
        <a:off x="8255824" y="3215172"/>
        <a:ext cx="1937751" cy="6886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991FB-CC8F-4021-B023-6B3E7A38BDAC}">
      <dsp:nvSpPr>
        <dsp:cNvPr id="0" name=""/>
        <dsp:cNvSpPr/>
      </dsp:nvSpPr>
      <dsp:spPr>
        <a:xfrm>
          <a:off x="0" y="565749"/>
          <a:ext cx="1169565" cy="584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 function</a:t>
          </a:r>
        </a:p>
      </dsp:txBody>
      <dsp:txXfrm>
        <a:off x="17128" y="582877"/>
        <a:ext cx="1135309" cy="550526"/>
      </dsp:txXfrm>
    </dsp:sp>
    <dsp:sp modelId="{F3B2E94F-5930-4680-9B77-5535B55D9988}">
      <dsp:nvSpPr>
        <dsp:cNvPr id="0" name=""/>
        <dsp:cNvSpPr/>
      </dsp:nvSpPr>
      <dsp:spPr>
        <a:xfrm>
          <a:off x="116956" y="1150532"/>
          <a:ext cx="117456" cy="4546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627"/>
              </a:lnTo>
              <a:lnTo>
                <a:pt x="117456" y="45462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691EDC-1FB1-4515-A486-F1B5B18A89FE}">
      <dsp:nvSpPr>
        <dsp:cNvPr id="0" name=""/>
        <dsp:cNvSpPr/>
      </dsp:nvSpPr>
      <dsp:spPr>
        <a:xfrm>
          <a:off x="234412" y="1312768"/>
          <a:ext cx="935652" cy="584782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Xxxxx</a:t>
          </a:r>
          <a:endParaRPr lang="en-US" sz="1100" kern="1200" dirty="0"/>
        </a:p>
      </dsp:txBody>
      <dsp:txXfrm>
        <a:off x="251540" y="1329896"/>
        <a:ext cx="901396" cy="550526"/>
      </dsp:txXfrm>
    </dsp:sp>
    <dsp:sp modelId="{C8B488BB-A925-41D6-A558-35524D858D89}">
      <dsp:nvSpPr>
        <dsp:cNvPr id="0" name=""/>
        <dsp:cNvSpPr/>
      </dsp:nvSpPr>
      <dsp:spPr>
        <a:xfrm>
          <a:off x="116956" y="1150532"/>
          <a:ext cx="117456" cy="11856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85606"/>
              </a:lnTo>
              <a:lnTo>
                <a:pt x="117456" y="118560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54C368-9221-4B2E-899E-AFFC966E23CC}">
      <dsp:nvSpPr>
        <dsp:cNvPr id="0" name=""/>
        <dsp:cNvSpPr/>
      </dsp:nvSpPr>
      <dsp:spPr>
        <a:xfrm>
          <a:off x="234412" y="2043747"/>
          <a:ext cx="935652" cy="584782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Xxxxx</a:t>
          </a:r>
          <a:endParaRPr lang="en-US" sz="1100" kern="1200" dirty="0"/>
        </a:p>
      </dsp:txBody>
      <dsp:txXfrm>
        <a:off x="251540" y="2060875"/>
        <a:ext cx="901396" cy="550526"/>
      </dsp:txXfrm>
    </dsp:sp>
    <dsp:sp modelId="{901B987E-6A94-426B-9D47-DD32CF5FDCAD}">
      <dsp:nvSpPr>
        <dsp:cNvPr id="0" name=""/>
        <dsp:cNvSpPr/>
      </dsp:nvSpPr>
      <dsp:spPr>
        <a:xfrm>
          <a:off x="1462457" y="581789"/>
          <a:ext cx="1169565" cy="584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 function</a:t>
          </a:r>
        </a:p>
      </dsp:txBody>
      <dsp:txXfrm>
        <a:off x="1479585" y="598917"/>
        <a:ext cx="1135309" cy="550526"/>
      </dsp:txXfrm>
    </dsp:sp>
    <dsp:sp modelId="{F6C66235-D7C3-45DE-B7DE-64601129F42F}">
      <dsp:nvSpPr>
        <dsp:cNvPr id="0" name=""/>
        <dsp:cNvSpPr/>
      </dsp:nvSpPr>
      <dsp:spPr>
        <a:xfrm>
          <a:off x="1579413" y="1166572"/>
          <a:ext cx="116956" cy="438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8587"/>
              </a:lnTo>
              <a:lnTo>
                <a:pt x="116956" y="438587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D0944-02B3-436C-8D2F-A2140172BA91}">
      <dsp:nvSpPr>
        <dsp:cNvPr id="0" name=""/>
        <dsp:cNvSpPr/>
      </dsp:nvSpPr>
      <dsp:spPr>
        <a:xfrm>
          <a:off x="1696370" y="1312768"/>
          <a:ext cx="935652" cy="584782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Xxxxx</a:t>
          </a:r>
          <a:endParaRPr lang="en-US" sz="1100" kern="1200" dirty="0"/>
        </a:p>
      </dsp:txBody>
      <dsp:txXfrm>
        <a:off x="1713498" y="1329896"/>
        <a:ext cx="901396" cy="550526"/>
      </dsp:txXfrm>
    </dsp:sp>
    <dsp:sp modelId="{95994769-04C9-4F85-A448-4F4F1D838E92}">
      <dsp:nvSpPr>
        <dsp:cNvPr id="0" name=""/>
        <dsp:cNvSpPr/>
      </dsp:nvSpPr>
      <dsp:spPr>
        <a:xfrm>
          <a:off x="1579413" y="1166572"/>
          <a:ext cx="116956" cy="1169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9565"/>
              </a:lnTo>
              <a:lnTo>
                <a:pt x="116956" y="1169565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7A151-AB83-4D17-BEC8-0890FC3A6D4F}">
      <dsp:nvSpPr>
        <dsp:cNvPr id="0" name=""/>
        <dsp:cNvSpPr/>
      </dsp:nvSpPr>
      <dsp:spPr>
        <a:xfrm>
          <a:off x="1696370" y="2043747"/>
          <a:ext cx="935652" cy="584782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Xxxxx</a:t>
          </a:r>
          <a:endParaRPr lang="en-US" sz="1100" kern="1200" dirty="0"/>
        </a:p>
      </dsp:txBody>
      <dsp:txXfrm>
        <a:off x="1713498" y="2060875"/>
        <a:ext cx="901396" cy="550526"/>
      </dsp:txXfrm>
    </dsp:sp>
    <dsp:sp modelId="{27DBFC6E-6F25-4A62-A1EC-99FA19A339AC}">
      <dsp:nvSpPr>
        <dsp:cNvPr id="0" name=""/>
        <dsp:cNvSpPr/>
      </dsp:nvSpPr>
      <dsp:spPr>
        <a:xfrm>
          <a:off x="2924914" y="587140"/>
          <a:ext cx="1169565" cy="58478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Business function</a:t>
          </a:r>
        </a:p>
      </dsp:txBody>
      <dsp:txXfrm>
        <a:off x="2942042" y="604268"/>
        <a:ext cx="1135309" cy="550526"/>
      </dsp:txXfrm>
    </dsp:sp>
    <dsp:sp modelId="{A35A6073-1162-4149-8BD0-F0547BC0D34C}">
      <dsp:nvSpPr>
        <dsp:cNvPr id="0" name=""/>
        <dsp:cNvSpPr/>
      </dsp:nvSpPr>
      <dsp:spPr>
        <a:xfrm>
          <a:off x="3041870" y="1171923"/>
          <a:ext cx="116456" cy="4332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33236"/>
              </a:lnTo>
              <a:lnTo>
                <a:pt x="116456" y="433236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354FA-A0CC-45F5-821C-C97D131B73B9}">
      <dsp:nvSpPr>
        <dsp:cNvPr id="0" name=""/>
        <dsp:cNvSpPr/>
      </dsp:nvSpPr>
      <dsp:spPr>
        <a:xfrm>
          <a:off x="3158327" y="1312768"/>
          <a:ext cx="935652" cy="584782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Xxxxx</a:t>
          </a:r>
          <a:endParaRPr lang="en-US" sz="1100" kern="1200" dirty="0"/>
        </a:p>
      </dsp:txBody>
      <dsp:txXfrm>
        <a:off x="3175455" y="1329896"/>
        <a:ext cx="901396" cy="550526"/>
      </dsp:txXfrm>
    </dsp:sp>
    <dsp:sp modelId="{82B6234E-AA03-4BCE-BA88-E4390C82A404}">
      <dsp:nvSpPr>
        <dsp:cNvPr id="0" name=""/>
        <dsp:cNvSpPr/>
      </dsp:nvSpPr>
      <dsp:spPr>
        <a:xfrm>
          <a:off x="3041870" y="1171923"/>
          <a:ext cx="116456" cy="11642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4215"/>
              </a:lnTo>
              <a:lnTo>
                <a:pt x="116456" y="1164215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FD6B2D-8343-4EBF-A1CB-4A7AF36E5E76}">
      <dsp:nvSpPr>
        <dsp:cNvPr id="0" name=""/>
        <dsp:cNvSpPr/>
      </dsp:nvSpPr>
      <dsp:spPr>
        <a:xfrm>
          <a:off x="3158327" y="2043747"/>
          <a:ext cx="935652" cy="584782"/>
        </a:xfrm>
        <a:prstGeom prst="roundRect">
          <a:avLst>
            <a:gd name="adj" fmla="val 10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Xxxxx</a:t>
          </a:r>
          <a:endParaRPr lang="en-US" sz="1100" kern="1200" dirty="0"/>
        </a:p>
      </dsp:txBody>
      <dsp:txXfrm>
        <a:off x="3175455" y="2060875"/>
        <a:ext cx="901396" cy="55052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31E43-58AD-40DA-A446-7A8D7C539A9D}">
      <dsp:nvSpPr>
        <dsp:cNvPr id="0" name=""/>
        <dsp:cNvSpPr/>
      </dsp:nvSpPr>
      <dsp:spPr>
        <a:xfrm>
          <a:off x="3616" y="0"/>
          <a:ext cx="3699190" cy="70600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6576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ts val="0"/>
            </a:spcBef>
            <a:spcAft>
              <a:spcPts val="0"/>
            </a:spcAft>
            <a:buNone/>
          </a:pPr>
          <a:r>
            <a:rPr lang="en-US" sz="1800" kern="1200" dirty="0"/>
            <a:t>Low reporting yield on Non-physical Requirement (&lt;70%)</a:t>
          </a:r>
        </a:p>
      </dsp:txBody>
      <dsp:txXfrm>
        <a:off x="3616" y="0"/>
        <a:ext cx="3699190" cy="21180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449F8-3135-416A-A8EE-76F685B3700D}">
      <dsp:nvSpPr>
        <dsp:cNvPr id="0" name=""/>
        <dsp:cNvSpPr/>
      </dsp:nvSpPr>
      <dsp:spPr>
        <a:xfrm>
          <a:off x="859" y="198749"/>
          <a:ext cx="3351817" cy="2011090"/>
        </a:xfrm>
        <a:prstGeom prst="rect">
          <a:avLst/>
        </a:prstGeom>
        <a:solidFill>
          <a:srgbClr val="CBDFF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59" y="198749"/>
        <a:ext cx="3351817" cy="2011090"/>
      </dsp:txXfrm>
    </dsp:sp>
    <dsp:sp modelId="{4488B423-53E0-4227-8EB4-49FFDCFED151}">
      <dsp:nvSpPr>
        <dsp:cNvPr id="0" name=""/>
        <dsp:cNvSpPr/>
      </dsp:nvSpPr>
      <dsp:spPr>
        <a:xfrm>
          <a:off x="3687858" y="198749"/>
          <a:ext cx="3351817" cy="2011090"/>
        </a:xfrm>
        <a:prstGeom prst="rect">
          <a:avLst/>
        </a:prstGeom>
        <a:solidFill>
          <a:srgbClr val="CBDFF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687858" y="198749"/>
        <a:ext cx="3351817" cy="2011090"/>
      </dsp:txXfrm>
    </dsp:sp>
    <dsp:sp modelId="{B894F434-9431-4BDB-903F-F83D986B2B3D}">
      <dsp:nvSpPr>
        <dsp:cNvPr id="0" name=""/>
        <dsp:cNvSpPr/>
      </dsp:nvSpPr>
      <dsp:spPr>
        <a:xfrm>
          <a:off x="859" y="2545021"/>
          <a:ext cx="3351817" cy="2011090"/>
        </a:xfrm>
        <a:prstGeom prst="rect">
          <a:avLst/>
        </a:prstGeom>
        <a:solidFill>
          <a:srgbClr val="CBDFF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59" y="2545021"/>
        <a:ext cx="3351817" cy="2011090"/>
      </dsp:txXfrm>
    </dsp:sp>
    <dsp:sp modelId="{6020576B-D752-4BEA-A3E9-76E87242A6A9}">
      <dsp:nvSpPr>
        <dsp:cNvPr id="0" name=""/>
        <dsp:cNvSpPr/>
      </dsp:nvSpPr>
      <dsp:spPr>
        <a:xfrm>
          <a:off x="3687858" y="2545021"/>
          <a:ext cx="3351817" cy="2011090"/>
        </a:xfrm>
        <a:prstGeom prst="rect">
          <a:avLst/>
        </a:prstGeom>
        <a:solidFill>
          <a:srgbClr val="CBDFF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3687858" y="2545021"/>
        <a:ext cx="3351817" cy="201109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F8B98-9521-42B7-BB74-34D6CC9FB90B}">
      <dsp:nvSpPr>
        <dsp:cNvPr id="0" name=""/>
        <dsp:cNvSpPr/>
      </dsp:nvSpPr>
      <dsp:spPr>
        <a:xfrm>
          <a:off x="0" y="882385"/>
          <a:ext cx="7054542" cy="505965"/>
        </a:xfrm>
        <a:prstGeom prst="notchedRightArrow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F8B98-9521-42B7-BB74-34D6CC9FB90B}">
      <dsp:nvSpPr>
        <dsp:cNvPr id="0" name=""/>
        <dsp:cNvSpPr/>
      </dsp:nvSpPr>
      <dsp:spPr>
        <a:xfrm rot="16200000">
          <a:off x="3311719" y="882385"/>
          <a:ext cx="4262707" cy="505965"/>
        </a:xfrm>
        <a:prstGeom prst="notchedRightArrow">
          <a:avLst/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31E43-58AD-40DA-A446-7A8D7C539A9D}">
      <dsp:nvSpPr>
        <dsp:cNvPr id="0" name=""/>
        <dsp:cNvSpPr/>
      </dsp:nvSpPr>
      <dsp:spPr>
        <a:xfrm>
          <a:off x="0" y="0"/>
          <a:ext cx="2099762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Criteria</a:t>
          </a:r>
          <a:endParaRPr lang="en-US" sz="1100" kern="1200" dirty="0"/>
        </a:p>
      </dsp:txBody>
      <dsp:txXfrm>
        <a:off x="0" y="0"/>
        <a:ext cx="2099762" cy="1198799"/>
      </dsp:txXfrm>
    </dsp:sp>
    <dsp:sp modelId="{EFE9763F-B8E9-457F-BCAB-E215CC89F3C8}">
      <dsp:nvSpPr>
        <dsp:cNvPr id="0" name=""/>
        <dsp:cNvSpPr/>
      </dsp:nvSpPr>
      <dsp:spPr>
        <a:xfrm>
          <a:off x="210783" y="978479"/>
          <a:ext cx="1679809" cy="6886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Criteria</a:t>
          </a:r>
          <a:r>
            <a:rPr lang="en-US" sz="1100" kern="1200" dirty="0"/>
            <a:t> 1</a:t>
          </a:r>
        </a:p>
      </dsp:txBody>
      <dsp:txXfrm>
        <a:off x="230953" y="998649"/>
        <a:ext cx="1639469" cy="648325"/>
      </dsp:txXfrm>
    </dsp:sp>
    <dsp:sp modelId="{53E31B4B-BCCA-492D-9F92-59D0AA070F87}">
      <dsp:nvSpPr>
        <dsp:cNvPr id="0" name=""/>
        <dsp:cNvSpPr/>
      </dsp:nvSpPr>
      <dsp:spPr>
        <a:xfrm>
          <a:off x="225708" y="1889229"/>
          <a:ext cx="1649959" cy="10058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Criteria</a:t>
          </a:r>
          <a:r>
            <a:rPr lang="en-US" sz="1100" kern="1200" dirty="0"/>
            <a:t> 2</a:t>
          </a:r>
        </a:p>
      </dsp:txBody>
      <dsp:txXfrm>
        <a:off x="255169" y="1918690"/>
        <a:ext cx="1591037" cy="946957"/>
      </dsp:txXfrm>
    </dsp:sp>
    <dsp:sp modelId="{013F8E2D-F883-422C-8356-0AD76B8E0A29}">
      <dsp:nvSpPr>
        <dsp:cNvPr id="0" name=""/>
        <dsp:cNvSpPr/>
      </dsp:nvSpPr>
      <dsp:spPr>
        <a:xfrm>
          <a:off x="210783" y="3106387"/>
          <a:ext cx="1679809" cy="6886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Criteria</a:t>
          </a:r>
          <a:r>
            <a:rPr lang="en-US" sz="1100" kern="1200" dirty="0"/>
            <a:t> 3</a:t>
          </a:r>
        </a:p>
      </dsp:txBody>
      <dsp:txXfrm>
        <a:off x="230953" y="3126557"/>
        <a:ext cx="1639469" cy="648325"/>
      </dsp:txXfrm>
    </dsp:sp>
    <dsp:sp modelId="{F114E7C2-C501-440A-9A8D-37C2222885C2}">
      <dsp:nvSpPr>
        <dsp:cNvPr id="0" name=""/>
        <dsp:cNvSpPr/>
      </dsp:nvSpPr>
      <dsp:spPr>
        <a:xfrm>
          <a:off x="2258052" y="0"/>
          <a:ext cx="2099762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</a:t>
          </a:r>
          <a:endParaRPr lang="en-US" sz="1100" kern="1200" dirty="0"/>
        </a:p>
      </dsp:txBody>
      <dsp:txXfrm>
        <a:off x="2258052" y="0"/>
        <a:ext cx="2099762" cy="1198799"/>
      </dsp:txXfrm>
    </dsp:sp>
    <dsp:sp modelId="{61821F95-2157-4117-9D6C-BB650811C31F}">
      <dsp:nvSpPr>
        <dsp:cNvPr id="0" name=""/>
        <dsp:cNvSpPr/>
      </dsp:nvSpPr>
      <dsp:spPr>
        <a:xfrm>
          <a:off x="2468028" y="879891"/>
          <a:ext cx="1679809" cy="2597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   </a:t>
          </a:r>
          <a:r>
            <a:rPr lang="en-US" sz="1600" kern="1200" dirty="0" err="1"/>
            <a:t>Xxx</a:t>
          </a:r>
          <a:endParaRPr lang="en-US" sz="1100" kern="1200" dirty="0"/>
        </a:p>
      </dsp:txBody>
      <dsp:txXfrm>
        <a:off x="2517228" y="929091"/>
        <a:ext cx="1581409" cy="2498999"/>
      </dsp:txXfrm>
    </dsp:sp>
    <dsp:sp modelId="{D6D9D1F1-7AFB-4D87-A252-0222AD4BCC6B}">
      <dsp:nvSpPr>
        <dsp:cNvPr id="0" name=""/>
        <dsp:cNvSpPr/>
      </dsp:nvSpPr>
      <dsp:spPr>
        <a:xfrm>
          <a:off x="4516104" y="0"/>
          <a:ext cx="2099762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Decision</a:t>
          </a:r>
          <a:endParaRPr lang="en-US" sz="1100" kern="1200" dirty="0"/>
        </a:p>
      </dsp:txBody>
      <dsp:txXfrm>
        <a:off x="4516104" y="0"/>
        <a:ext cx="2099762" cy="1198799"/>
      </dsp:txXfrm>
    </dsp:sp>
    <dsp:sp modelId="{05F9EA44-3607-4CC9-AE7C-F98ECFE316F1}">
      <dsp:nvSpPr>
        <dsp:cNvPr id="0" name=""/>
        <dsp:cNvSpPr/>
      </dsp:nvSpPr>
      <dsp:spPr>
        <a:xfrm>
          <a:off x="4725273" y="879891"/>
          <a:ext cx="1679809" cy="2597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Yyy</a:t>
          </a:r>
          <a:endParaRPr lang="en-US" sz="1100" kern="1200" dirty="0"/>
        </a:p>
      </dsp:txBody>
      <dsp:txXfrm>
        <a:off x="4774473" y="929091"/>
        <a:ext cx="1581409" cy="249899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79FB-BA0C-41E7-A346-603EB7C52062}">
      <dsp:nvSpPr>
        <dsp:cNvPr id="0" name=""/>
        <dsp:cNvSpPr/>
      </dsp:nvSpPr>
      <dsp:spPr>
        <a:xfrm>
          <a:off x="8932980" y="1897249"/>
          <a:ext cx="2036864" cy="2037197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3F5E4-5E28-4943-960F-3F58032F66BF}">
      <dsp:nvSpPr>
        <dsp:cNvPr id="0" name=""/>
        <dsp:cNvSpPr/>
      </dsp:nvSpPr>
      <dsp:spPr>
        <a:xfrm>
          <a:off x="9000189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</a:t>
          </a:r>
        </a:p>
      </dsp:txBody>
      <dsp:txXfrm>
        <a:off x="9272276" y="2236842"/>
        <a:ext cx="1358271" cy="1358012"/>
      </dsp:txXfrm>
    </dsp:sp>
    <dsp:sp modelId="{54FB8958-1FC7-495F-AB7B-7AAD270026E2}">
      <dsp:nvSpPr>
        <dsp:cNvPr id="0" name=""/>
        <dsp:cNvSpPr/>
      </dsp:nvSpPr>
      <dsp:spPr>
        <a:xfrm rot="2700000">
          <a:off x="6826856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E2E28-4A38-4627-A127-2B4446A2E3AB}">
      <dsp:nvSpPr>
        <dsp:cNvPr id="0" name=""/>
        <dsp:cNvSpPr/>
      </dsp:nvSpPr>
      <dsp:spPr>
        <a:xfrm>
          <a:off x="6896115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Improve</a:t>
          </a:r>
        </a:p>
      </dsp:txBody>
      <dsp:txXfrm>
        <a:off x="7167119" y="2236842"/>
        <a:ext cx="1358271" cy="1358012"/>
      </dsp:txXfrm>
    </dsp:sp>
    <dsp:sp modelId="{B4BDE6C7-C886-42F9-B926-1803757FD1AA}">
      <dsp:nvSpPr>
        <dsp:cNvPr id="0" name=""/>
        <dsp:cNvSpPr/>
      </dsp:nvSpPr>
      <dsp:spPr>
        <a:xfrm rot="2700000">
          <a:off x="4722782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75D64-AD69-4D10-BBEA-6AED5673E020}">
      <dsp:nvSpPr>
        <dsp:cNvPr id="0" name=""/>
        <dsp:cNvSpPr/>
      </dsp:nvSpPr>
      <dsp:spPr>
        <a:xfrm>
          <a:off x="4790958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Analyze</a:t>
          </a:r>
        </a:p>
      </dsp:txBody>
      <dsp:txXfrm>
        <a:off x="5061961" y="2236842"/>
        <a:ext cx="1358271" cy="1358012"/>
      </dsp:txXfrm>
    </dsp:sp>
    <dsp:sp modelId="{DED42AB3-4534-4960-AD92-BB6870A51686}">
      <dsp:nvSpPr>
        <dsp:cNvPr id="0" name=""/>
        <dsp:cNvSpPr/>
      </dsp:nvSpPr>
      <dsp:spPr>
        <a:xfrm rot="2700000">
          <a:off x="2617625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61A62-636D-4D2E-B0BF-DAB065339F06}">
      <dsp:nvSpPr>
        <dsp:cNvPr id="0" name=""/>
        <dsp:cNvSpPr/>
      </dsp:nvSpPr>
      <dsp:spPr>
        <a:xfrm>
          <a:off x="2685800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Measure</a:t>
          </a:r>
        </a:p>
      </dsp:txBody>
      <dsp:txXfrm>
        <a:off x="2957888" y="2236842"/>
        <a:ext cx="1358271" cy="1358012"/>
      </dsp:txXfrm>
    </dsp:sp>
    <dsp:sp modelId="{126999AC-F29A-4BC7-9348-0BC4F8AF2C84}">
      <dsp:nvSpPr>
        <dsp:cNvPr id="0" name=""/>
        <dsp:cNvSpPr/>
      </dsp:nvSpPr>
      <dsp:spPr>
        <a:xfrm rot="2700000">
          <a:off x="512467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1359-AD7F-41AE-B346-A7E3380EEEFF}">
      <dsp:nvSpPr>
        <dsp:cNvPr id="0" name=""/>
        <dsp:cNvSpPr/>
      </dsp:nvSpPr>
      <dsp:spPr>
        <a:xfrm>
          <a:off x="580643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Define</a:t>
          </a:r>
        </a:p>
      </dsp:txBody>
      <dsp:txXfrm>
        <a:off x="852730" y="2236842"/>
        <a:ext cx="1358271" cy="13580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79FB-BA0C-41E7-A346-603EB7C52062}">
      <dsp:nvSpPr>
        <dsp:cNvPr id="0" name=""/>
        <dsp:cNvSpPr/>
      </dsp:nvSpPr>
      <dsp:spPr>
        <a:xfrm>
          <a:off x="8932980" y="1897249"/>
          <a:ext cx="2036864" cy="2037197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3F5E4-5E28-4943-960F-3F58032F66BF}">
      <dsp:nvSpPr>
        <dsp:cNvPr id="0" name=""/>
        <dsp:cNvSpPr/>
      </dsp:nvSpPr>
      <dsp:spPr>
        <a:xfrm>
          <a:off x="9000189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</a:t>
          </a:r>
        </a:p>
      </dsp:txBody>
      <dsp:txXfrm>
        <a:off x="9272276" y="2236842"/>
        <a:ext cx="1358271" cy="1358012"/>
      </dsp:txXfrm>
    </dsp:sp>
    <dsp:sp modelId="{54FB8958-1FC7-495F-AB7B-7AAD270026E2}">
      <dsp:nvSpPr>
        <dsp:cNvPr id="0" name=""/>
        <dsp:cNvSpPr/>
      </dsp:nvSpPr>
      <dsp:spPr>
        <a:xfrm rot="2700000">
          <a:off x="6826856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E2E28-4A38-4627-A127-2B4446A2E3AB}">
      <dsp:nvSpPr>
        <dsp:cNvPr id="0" name=""/>
        <dsp:cNvSpPr/>
      </dsp:nvSpPr>
      <dsp:spPr>
        <a:xfrm>
          <a:off x="6896115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Improve</a:t>
          </a:r>
        </a:p>
      </dsp:txBody>
      <dsp:txXfrm>
        <a:off x="7167119" y="2236842"/>
        <a:ext cx="1358271" cy="1358012"/>
      </dsp:txXfrm>
    </dsp:sp>
    <dsp:sp modelId="{B4BDE6C7-C886-42F9-B926-1803757FD1AA}">
      <dsp:nvSpPr>
        <dsp:cNvPr id="0" name=""/>
        <dsp:cNvSpPr/>
      </dsp:nvSpPr>
      <dsp:spPr>
        <a:xfrm rot="2700000">
          <a:off x="4722782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75D64-AD69-4D10-BBEA-6AED5673E020}">
      <dsp:nvSpPr>
        <dsp:cNvPr id="0" name=""/>
        <dsp:cNvSpPr/>
      </dsp:nvSpPr>
      <dsp:spPr>
        <a:xfrm>
          <a:off x="4790958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Analyze</a:t>
          </a:r>
        </a:p>
      </dsp:txBody>
      <dsp:txXfrm>
        <a:off x="5061961" y="2236842"/>
        <a:ext cx="1358271" cy="1358012"/>
      </dsp:txXfrm>
    </dsp:sp>
    <dsp:sp modelId="{DED42AB3-4534-4960-AD92-BB6870A51686}">
      <dsp:nvSpPr>
        <dsp:cNvPr id="0" name=""/>
        <dsp:cNvSpPr/>
      </dsp:nvSpPr>
      <dsp:spPr>
        <a:xfrm rot="2700000">
          <a:off x="2617625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61A62-636D-4D2E-B0BF-DAB065339F06}">
      <dsp:nvSpPr>
        <dsp:cNvPr id="0" name=""/>
        <dsp:cNvSpPr/>
      </dsp:nvSpPr>
      <dsp:spPr>
        <a:xfrm>
          <a:off x="2685800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Measure</a:t>
          </a:r>
        </a:p>
      </dsp:txBody>
      <dsp:txXfrm>
        <a:off x="2957888" y="2236842"/>
        <a:ext cx="1358271" cy="1358012"/>
      </dsp:txXfrm>
    </dsp:sp>
    <dsp:sp modelId="{126999AC-F29A-4BC7-9348-0BC4F8AF2C84}">
      <dsp:nvSpPr>
        <dsp:cNvPr id="0" name=""/>
        <dsp:cNvSpPr/>
      </dsp:nvSpPr>
      <dsp:spPr>
        <a:xfrm rot="2700000">
          <a:off x="512467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1359-AD7F-41AE-B346-A7E3380EEEFF}">
      <dsp:nvSpPr>
        <dsp:cNvPr id="0" name=""/>
        <dsp:cNvSpPr/>
      </dsp:nvSpPr>
      <dsp:spPr>
        <a:xfrm>
          <a:off x="580643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Define</a:t>
          </a:r>
        </a:p>
      </dsp:txBody>
      <dsp:txXfrm>
        <a:off x="852730" y="2236842"/>
        <a:ext cx="1358271" cy="1358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79FB-BA0C-41E7-A346-603EB7C52062}">
      <dsp:nvSpPr>
        <dsp:cNvPr id="0" name=""/>
        <dsp:cNvSpPr/>
      </dsp:nvSpPr>
      <dsp:spPr>
        <a:xfrm>
          <a:off x="8932980" y="1897249"/>
          <a:ext cx="2036864" cy="2037197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3F5E4-5E28-4943-960F-3F58032F66BF}">
      <dsp:nvSpPr>
        <dsp:cNvPr id="0" name=""/>
        <dsp:cNvSpPr/>
      </dsp:nvSpPr>
      <dsp:spPr>
        <a:xfrm>
          <a:off x="9000189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Verify</a:t>
          </a:r>
        </a:p>
      </dsp:txBody>
      <dsp:txXfrm>
        <a:off x="9272276" y="2236842"/>
        <a:ext cx="1358271" cy="1358012"/>
      </dsp:txXfrm>
    </dsp:sp>
    <dsp:sp modelId="{54FB8958-1FC7-495F-AB7B-7AAD270026E2}">
      <dsp:nvSpPr>
        <dsp:cNvPr id="0" name=""/>
        <dsp:cNvSpPr/>
      </dsp:nvSpPr>
      <dsp:spPr>
        <a:xfrm rot="2700000">
          <a:off x="6826856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E2E28-4A38-4627-A127-2B4446A2E3AB}">
      <dsp:nvSpPr>
        <dsp:cNvPr id="0" name=""/>
        <dsp:cNvSpPr/>
      </dsp:nvSpPr>
      <dsp:spPr>
        <a:xfrm>
          <a:off x="6896115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Design</a:t>
          </a:r>
        </a:p>
      </dsp:txBody>
      <dsp:txXfrm>
        <a:off x="7167119" y="2236842"/>
        <a:ext cx="1358271" cy="1358012"/>
      </dsp:txXfrm>
    </dsp:sp>
    <dsp:sp modelId="{B4BDE6C7-C886-42F9-B926-1803757FD1AA}">
      <dsp:nvSpPr>
        <dsp:cNvPr id="0" name=""/>
        <dsp:cNvSpPr/>
      </dsp:nvSpPr>
      <dsp:spPr>
        <a:xfrm rot="2700000">
          <a:off x="4722782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75D64-AD69-4D10-BBEA-6AED5673E020}">
      <dsp:nvSpPr>
        <dsp:cNvPr id="0" name=""/>
        <dsp:cNvSpPr/>
      </dsp:nvSpPr>
      <dsp:spPr>
        <a:xfrm>
          <a:off x="4790958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Analyze</a:t>
          </a:r>
        </a:p>
      </dsp:txBody>
      <dsp:txXfrm>
        <a:off x="5061961" y="2236842"/>
        <a:ext cx="1358271" cy="1358012"/>
      </dsp:txXfrm>
    </dsp:sp>
    <dsp:sp modelId="{DED42AB3-4534-4960-AD92-BB6870A51686}">
      <dsp:nvSpPr>
        <dsp:cNvPr id="0" name=""/>
        <dsp:cNvSpPr/>
      </dsp:nvSpPr>
      <dsp:spPr>
        <a:xfrm rot="2700000">
          <a:off x="2617625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61A62-636D-4D2E-B0BF-DAB065339F06}">
      <dsp:nvSpPr>
        <dsp:cNvPr id="0" name=""/>
        <dsp:cNvSpPr/>
      </dsp:nvSpPr>
      <dsp:spPr>
        <a:xfrm>
          <a:off x="2685800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Measure</a:t>
          </a:r>
        </a:p>
      </dsp:txBody>
      <dsp:txXfrm>
        <a:off x="2957888" y="2236842"/>
        <a:ext cx="1358271" cy="1358012"/>
      </dsp:txXfrm>
    </dsp:sp>
    <dsp:sp modelId="{126999AC-F29A-4BC7-9348-0BC4F8AF2C84}">
      <dsp:nvSpPr>
        <dsp:cNvPr id="0" name=""/>
        <dsp:cNvSpPr/>
      </dsp:nvSpPr>
      <dsp:spPr>
        <a:xfrm rot="2700000">
          <a:off x="512467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1359-AD7F-41AE-B346-A7E3380EEEFF}">
      <dsp:nvSpPr>
        <dsp:cNvPr id="0" name=""/>
        <dsp:cNvSpPr/>
      </dsp:nvSpPr>
      <dsp:spPr>
        <a:xfrm>
          <a:off x="580643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Define</a:t>
          </a:r>
        </a:p>
      </dsp:txBody>
      <dsp:txXfrm>
        <a:off x="852730" y="2236842"/>
        <a:ext cx="1358271" cy="13580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A1328-CCB4-4AD1-A8D9-559C84D490DD}">
      <dsp:nvSpPr>
        <dsp:cNvPr id="0" name=""/>
        <dsp:cNvSpPr/>
      </dsp:nvSpPr>
      <dsp:spPr>
        <a:xfrm>
          <a:off x="2099561" y="277280"/>
          <a:ext cx="734510" cy="734646"/>
        </a:xfrm>
        <a:prstGeom prst="ellipse">
          <a:avLst/>
        </a:prstGeom>
        <a:solidFill>
          <a:srgbClr val="87878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660AD0-212E-4F3A-8DB2-A5BF6B654952}">
      <dsp:nvSpPr>
        <dsp:cNvPr id="0" name=""/>
        <dsp:cNvSpPr/>
      </dsp:nvSpPr>
      <dsp:spPr>
        <a:xfrm>
          <a:off x="2123949" y="301773"/>
          <a:ext cx="685734" cy="685661"/>
        </a:xfrm>
        <a:prstGeom prst="ellipse">
          <a:avLst/>
        </a:prstGeom>
        <a:solidFill>
          <a:srgbClr val="DADADA">
            <a:alpha val="89804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Dyson Futura Light" panose="020B0403030204020306" pitchFamily="34" charset="0"/>
              <a:ea typeface="Dyson Futura Light" panose="020B0403030204020306" pitchFamily="34" charset="0"/>
            </a:rPr>
            <a:t>CTQs</a:t>
          </a:r>
        </a:p>
      </dsp:txBody>
      <dsp:txXfrm>
        <a:off x="2221980" y="399743"/>
        <a:ext cx="489673" cy="489721"/>
      </dsp:txXfrm>
    </dsp:sp>
    <dsp:sp modelId="{B6B29A19-F538-471D-A0B2-18A10B7BF0C9}">
      <dsp:nvSpPr>
        <dsp:cNvPr id="0" name=""/>
        <dsp:cNvSpPr/>
      </dsp:nvSpPr>
      <dsp:spPr>
        <a:xfrm rot="2700000">
          <a:off x="1341309" y="278168"/>
          <a:ext cx="732741" cy="732741"/>
        </a:xfrm>
        <a:prstGeom prst="teardrop">
          <a:avLst>
            <a:gd name="adj" fmla="val 100000"/>
          </a:avLst>
        </a:prstGeom>
        <a:solidFill>
          <a:srgbClr val="87878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18B550-1C88-4607-BFC5-7F547A95CB5B}">
      <dsp:nvSpPr>
        <dsp:cNvPr id="0" name=""/>
        <dsp:cNvSpPr/>
      </dsp:nvSpPr>
      <dsp:spPr>
        <a:xfrm>
          <a:off x="1364812" y="301773"/>
          <a:ext cx="685734" cy="685661"/>
        </a:xfrm>
        <a:prstGeom prst="ellipse">
          <a:avLst/>
        </a:prstGeom>
        <a:solidFill>
          <a:srgbClr val="DADADA">
            <a:alpha val="89804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Dyson Futura Light" panose="020B0403030204020306" pitchFamily="34" charset="0"/>
              <a:ea typeface="Dyson Futura Light" panose="020B0403030204020306" pitchFamily="34" charset="0"/>
            </a:rPr>
            <a:t>Customer requirements</a:t>
          </a:r>
        </a:p>
      </dsp:txBody>
      <dsp:txXfrm>
        <a:off x="1462842" y="399743"/>
        <a:ext cx="489673" cy="489721"/>
      </dsp:txXfrm>
    </dsp:sp>
    <dsp:sp modelId="{CB37CA06-5288-4A02-BA19-E1DD0F6C2BF9}">
      <dsp:nvSpPr>
        <dsp:cNvPr id="0" name=""/>
        <dsp:cNvSpPr/>
      </dsp:nvSpPr>
      <dsp:spPr>
        <a:xfrm rot="2700000">
          <a:off x="582171" y="278168"/>
          <a:ext cx="732741" cy="732741"/>
        </a:xfrm>
        <a:prstGeom prst="teardrop">
          <a:avLst>
            <a:gd name="adj" fmla="val 100000"/>
          </a:avLst>
        </a:prstGeom>
        <a:solidFill>
          <a:srgbClr val="87878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92B64-08DD-4C13-9A53-DAA6875E4843}">
      <dsp:nvSpPr>
        <dsp:cNvPr id="0" name=""/>
        <dsp:cNvSpPr/>
      </dsp:nvSpPr>
      <dsp:spPr>
        <a:xfrm>
          <a:off x="605675" y="301773"/>
          <a:ext cx="685734" cy="685661"/>
        </a:xfrm>
        <a:prstGeom prst="ellipse">
          <a:avLst/>
        </a:prstGeom>
        <a:solidFill>
          <a:srgbClr val="DADADA">
            <a:alpha val="89804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>
              <a:latin typeface="Dyson Futura Light" panose="020B0403030204020306" pitchFamily="34" charset="0"/>
              <a:ea typeface="Dyson Futura Light" panose="020B0403030204020306" pitchFamily="34" charset="0"/>
            </a:rPr>
            <a:t>Voice of Customer</a:t>
          </a:r>
        </a:p>
      </dsp:txBody>
      <dsp:txXfrm>
        <a:off x="703705" y="399743"/>
        <a:ext cx="489673" cy="4897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79FB-BA0C-41E7-A346-603EB7C52062}">
      <dsp:nvSpPr>
        <dsp:cNvPr id="0" name=""/>
        <dsp:cNvSpPr/>
      </dsp:nvSpPr>
      <dsp:spPr>
        <a:xfrm>
          <a:off x="8932980" y="1897249"/>
          <a:ext cx="2036864" cy="2037197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3F5E4-5E28-4943-960F-3F58032F66BF}">
      <dsp:nvSpPr>
        <dsp:cNvPr id="0" name=""/>
        <dsp:cNvSpPr/>
      </dsp:nvSpPr>
      <dsp:spPr>
        <a:xfrm>
          <a:off x="9000189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</a:t>
          </a:r>
        </a:p>
      </dsp:txBody>
      <dsp:txXfrm>
        <a:off x="9272276" y="2236842"/>
        <a:ext cx="1358271" cy="1358012"/>
      </dsp:txXfrm>
    </dsp:sp>
    <dsp:sp modelId="{54FB8958-1FC7-495F-AB7B-7AAD270026E2}">
      <dsp:nvSpPr>
        <dsp:cNvPr id="0" name=""/>
        <dsp:cNvSpPr/>
      </dsp:nvSpPr>
      <dsp:spPr>
        <a:xfrm rot="2700000">
          <a:off x="6826856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E2E28-4A38-4627-A127-2B4446A2E3AB}">
      <dsp:nvSpPr>
        <dsp:cNvPr id="0" name=""/>
        <dsp:cNvSpPr/>
      </dsp:nvSpPr>
      <dsp:spPr>
        <a:xfrm>
          <a:off x="6896115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Improve</a:t>
          </a:r>
        </a:p>
      </dsp:txBody>
      <dsp:txXfrm>
        <a:off x="7167119" y="2236842"/>
        <a:ext cx="1358271" cy="1358012"/>
      </dsp:txXfrm>
    </dsp:sp>
    <dsp:sp modelId="{B4BDE6C7-C886-42F9-B926-1803757FD1AA}">
      <dsp:nvSpPr>
        <dsp:cNvPr id="0" name=""/>
        <dsp:cNvSpPr/>
      </dsp:nvSpPr>
      <dsp:spPr>
        <a:xfrm rot="2700000">
          <a:off x="4722782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75D64-AD69-4D10-BBEA-6AED5673E020}">
      <dsp:nvSpPr>
        <dsp:cNvPr id="0" name=""/>
        <dsp:cNvSpPr/>
      </dsp:nvSpPr>
      <dsp:spPr>
        <a:xfrm>
          <a:off x="4790958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Analyze</a:t>
          </a:r>
        </a:p>
      </dsp:txBody>
      <dsp:txXfrm>
        <a:off x="5061961" y="2236842"/>
        <a:ext cx="1358271" cy="1358012"/>
      </dsp:txXfrm>
    </dsp:sp>
    <dsp:sp modelId="{DED42AB3-4534-4960-AD92-BB6870A51686}">
      <dsp:nvSpPr>
        <dsp:cNvPr id="0" name=""/>
        <dsp:cNvSpPr/>
      </dsp:nvSpPr>
      <dsp:spPr>
        <a:xfrm rot="2700000">
          <a:off x="2617625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61A62-636D-4D2E-B0BF-DAB065339F06}">
      <dsp:nvSpPr>
        <dsp:cNvPr id="0" name=""/>
        <dsp:cNvSpPr/>
      </dsp:nvSpPr>
      <dsp:spPr>
        <a:xfrm>
          <a:off x="2685800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Measure</a:t>
          </a:r>
        </a:p>
      </dsp:txBody>
      <dsp:txXfrm>
        <a:off x="2957888" y="2236842"/>
        <a:ext cx="1358271" cy="1358012"/>
      </dsp:txXfrm>
    </dsp:sp>
    <dsp:sp modelId="{126999AC-F29A-4BC7-9348-0BC4F8AF2C84}">
      <dsp:nvSpPr>
        <dsp:cNvPr id="0" name=""/>
        <dsp:cNvSpPr/>
      </dsp:nvSpPr>
      <dsp:spPr>
        <a:xfrm rot="2700000">
          <a:off x="512467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1359-AD7F-41AE-B346-A7E3380EEEFF}">
      <dsp:nvSpPr>
        <dsp:cNvPr id="0" name=""/>
        <dsp:cNvSpPr/>
      </dsp:nvSpPr>
      <dsp:spPr>
        <a:xfrm>
          <a:off x="580643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Define</a:t>
          </a:r>
        </a:p>
      </dsp:txBody>
      <dsp:txXfrm>
        <a:off x="852730" y="2236842"/>
        <a:ext cx="1358271" cy="135801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79FB-BA0C-41E7-A346-603EB7C52062}">
      <dsp:nvSpPr>
        <dsp:cNvPr id="0" name=""/>
        <dsp:cNvSpPr/>
      </dsp:nvSpPr>
      <dsp:spPr>
        <a:xfrm>
          <a:off x="8932980" y="1897249"/>
          <a:ext cx="2036864" cy="2037197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3F5E4-5E28-4943-960F-3F58032F66BF}">
      <dsp:nvSpPr>
        <dsp:cNvPr id="0" name=""/>
        <dsp:cNvSpPr/>
      </dsp:nvSpPr>
      <dsp:spPr>
        <a:xfrm>
          <a:off x="9000189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Verify</a:t>
          </a:r>
        </a:p>
      </dsp:txBody>
      <dsp:txXfrm>
        <a:off x="9272276" y="2236842"/>
        <a:ext cx="1358271" cy="1358012"/>
      </dsp:txXfrm>
    </dsp:sp>
    <dsp:sp modelId="{54FB8958-1FC7-495F-AB7B-7AAD270026E2}">
      <dsp:nvSpPr>
        <dsp:cNvPr id="0" name=""/>
        <dsp:cNvSpPr/>
      </dsp:nvSpPr>
      <dsp:spPr>
        <a:xfrm rot="2700000">
          <a:off x="6826856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E2E28-4A38-4627-A127-2B4446A2E3AB}">
      <dsp:nvSpPr>
        <dsp:cNvPr id="0" name=""/>
        <dsp:cNvSpPr/>
      </dsp:nvSpPr>
      <dsp:spPr>
        <a:xfrm>
          <a:off x="6896115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Design</a:t>
          </a:r>
        </a:p>
      </dsp:txBody>
      <dsp:txXfrm>
        <a:off x="7167119" y="2236842"/>
        <a:ext cx="1358271" cy="1358012"/>
      </dsp:txXfrm>
    </dsp:sp>
    <dsp:sp modelId="{B4BDE6C7-C886-42F9-B926-1803757FD1AA}">
      <dsp:nvSpPr>
        <dsp:cNvPr id="0" name=""/>
        <dsp:cNvSpPr/>
      </dsp:nvSpPr>
      <dsp:spPr>
        <a:xfrm rot="2700000">
          <a:off x="4722782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75D64-AD69-4D10-BBEA-6AED5673E020}">
      <dsp:nvSpPr>
        <dsp:cNvPr id="0" name=""/>
        <dsp:cNvSpPr/>
      </dsp:nvSpPr>
      <dsp:spPr>
        <a:xfrm>
          <a:off x="4790958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Analyze</a:t>
          </a:r>
        </a:p>
      </dsp:txBody>
      <dsp:txXfrm>
        <a:off x="5061961" y="2236842"/>
        <a:ext cx="1358271" cy="1358012"/>
      </dsp:txXfrm>
    </dsp:sp>
    <dsp:sp modelId="{DED42AB3-4534-4960-AD92-BB6870A51686}">
      <dsp:nvSpPr>
        <dsp:cNvPr id="0" name=""/>
        <dsp:cNvSpPr/>
      </dsp:nvSpPr>
      <dsp:spPr>
        <a:xfrm rot="2700000">
          <a:off x="2617625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61A62-636D-4D2E-B0BF-DAB065339F06}">
      <dsp:nvSpPr>
        <dsp:cNvPr id="0" name=""/>
        <dsp:cNvSpPr/>
      </dsp:nvSpPr>
      <dsp:spPr>
        <a:xfrm>
          <a:off x="2685800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Measure</a:t>
          </a:r>
        </a:p>
      </dsp:txBody>
      <dsp:txXfrm>
        <a:off x="2957888" y="2236842"/>
        <a:ext cx="1358271" cy="1358012"/>
      </dsp:txXfrm>
    </dsp:sp>
    <dsp:sp modelId="{126999AC-F29A-4BC7-9348-0BC4F8AF2C84}">
      <dsp:nvSpPr>
        <dsp:cNvPr id="0" name=""/>
        <dsp:cNvSpPr/>
      </dsp:nvSpPr>
      <dsp:spPr>
        <a:xfrm rot="2700000">
          <a:off x="512467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1359-AD7F-41AE-B346-A7E3380EEEFF}">
      <dsp:nvSpPr>
        <dsp:cNvPr id="0" name=""/>
        <dsp:cNvSpPr/>
      </dsp:nvSpPr>
      <dsp:spPr>
        <a:xfrm>
          <a:off x="580643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Define</a:t>
          </a:r>
        </a:p>
      </dsp:txBody>
      <dsp:txXfrm>
        <a:off x="852730" y="2236842"/>
        <a:ext cx="1358271" cy="135801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31E43-58AD-40DA-A446-7A8D7C539A9D}">
      <dsp:nvSpPr>
        <dsp:cNvPr id="0" name=""/>
        <dsp:cNvSpPr/>
      </dsp:nvSpPr>
      <dsp:spPr>
        <a:xfrm>
          <a:off x="0" y="0"/>
          <a:ext cx="2099762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Criteria</a:t>
          </a:r>
          <a:endParaRPr lang="en-US" sz="1100" kern="1200" dirty="0"/>
        </a:p>
      </dsp:txBody>
      <dsp:txXfrm>
        <a:off x="0" y="0"/>
        <a:ext cx="2099762" cy="1198799"/>
      </dsp:txXfrm>
    </dsp:sp>
    <dsp:sp modelId="{EFE9763F-B8E9-457F-BCAB-E215CC89F3C8}">
      <dsp:nvSpPr>
        <dsp:cNvPr id="0" name=""/>
        <dsp:cNvSpPr/>
      </dsp:nvSpPr>
      <dsp:spPr>
        <a:xfrm>
          <a:off x="210783" y="978479"/>
          <a:ext cx="1679809" cy="6886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Criteria</a:t>
          </a:r>
          <a:r>
            <a:rPr lang="en-US" sz="1100" kern="1200" dirty="0"/>
            <a:t> 1</a:t>
          </a:r>
        </a:p>
      </dsp:txBody>
      <dsp:txXfrm>
        <a:off x="230953" y="998649"/>
        <a:ext cx="1639469" cy="648325"/>
      </dsp:txXfrm>
    </dsp:sp>
    <dsp:sp modelId="{53E31B4B-BCCA-492D-9F92-59D0AA070F87}">
      <dsp:nvSpPr>
        <dsp:cNvPr id="0" name=""/>
        <dsp:cNvSpPr/>
      </dsp:nvSpPr>
      <dsp:spPr>
        <a:xfrm>
          <a:off x="225708" y="1889229"/>
          <a:ext cx="1649959" cy="100587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Criteria</a:t>
          </a:r>
          <a:r>
            <a:rPr lang="en-US" sz="1100" kern="1200" dirty="0"/>
            <a:t> 2</a:t>
          </a:r>
        </a:p>
      </dsp:txBody>
      <dsp:txXfrm>
        <a:off x="255169" y="1918690"/>
        <a:ext cx="1591037" cy="946957"/>
      </dsp:txXfrm>
    </dsp:sp>
    <dsp:sp modelId="{013F8E2D-F883-422C-8356-0AD76B8E0A29}">
      <dsp:nvSpPr>
        <dsp:cNvPr id="0" name=""/>
        <dsp:cNvSpPr/>
      </dsp:nvSpPr>
      <dsp:spPr>
        <a:xfrm>
          <a:off x="210783" y="3106387"/>
          <a:ext cx="1679809" cy="68866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Criteria</a:t>
          </a:r>
          <a:r>
            <a:rPr lang="en-US" sz="1100" kern="1200" dirty="0"/>
            <a:t> 3</a:t>
          </a:r>
        </a:p>
      </dsp:txBody>
      <dsp:txXfrm>
        <a:off x="230953" y="3126557"/>
        <a:ext cx="1639469" cy="648325"/>
      </dsp:txXfrm>
    </dsp:sp>
    <dsp:sp modelId="{F114E7C2-C501-440A-9A8D-37C2222885C2}">
      <dsp:nvSpPr>
        <dsp:cNvPr id="0" name=""/>
        <dsp:cNvSpPr/>
      </dsp:nvSpPr>
      <dsp:spPr>
        <a:xfrm>
          <a:off x="2258052" y="0"/>
          <a:ext cx="2099762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</a:t>
          </a:r>
          <a:endParaRPr lang="en-US" sz="1100" kern="1200" dirty="0"/>
        </a:p>
      </dsp:txBody>
      <dsp:txXfrm>
        <a:off x="2258052" y="0"/>
        <a:ext cx="2099762" cy="1198799"/>
      </dsp:txXfrm>
    </dsp:sp>
    <dsp:sp modelId="{61821F95-2157-4117-9D6C-BB650811C31F}">
      <dsp:nvSpPr>
        <dsp:cNvPr id="0" name=""/>
        <dsp:cNvSpPr/>
      </dsp:nvSpPr>
      <dsp:spPr>
        <a:xfrm>
          <a:off x="2468028" y="879891"/>
          <a:ext cx="1679809" cy="2597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kern="1200" dirty="0"/>
            <a:t>   </a:t>
          </a:r>
          <a:r>
            <a:rPr lang="en-US" sz="1600" kern="1200" dirty="0" err="1"/>
            <a:t>Xxx</a:t>
          </a:r>
          <a:endParaRPr lang="en-US" sz="1100" kern="1200" dirty="0"/>
        </a:p>
      </dsp:txBody>
      <dsp:txXfrm>
        <a:off x="2517228" y="929091"/>
        <a:ext cx="1581409" cy="2498999"/>
      </dsp:txXfrm>
    </dsp:sp>
    <dsp:sp modelId="{D6D9D1F1-7AFB-4D87-A252-0222AD4BCC6B}">
      <dsp:nvSpPr>
        <dsp:cNvPr id="0" name=""/>
        <dsp:cNvSpPr/>
      </dsp:nvSpPr>
      <dsp:spPr>
        <a:xfrm>
          <a:off x="4516104" y="0"/>
          <a:ext cx="2099762" cy="39959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Decision</a:t>
          </a:r>
          <a:endParaRPr lang="en-US" sz="1100" kern="1200" dirty="0"/>
        </a:p>
      </dsp:txBody>
      <dsp:txXfrm>
        <a:off x="4516104" y="0"/>
        <a:ext cx="2099762" cy="1198799"/>
      </dsp:txXfrm>
    </dsp:sp>
    <dsp:sp modelId="{05F9EA44-3607-4CC9-AE7C-F98ECFE316F1}">
      <dsp:nvSpPr>
        <dsp:cNvPr id="0" name=""/>
        <dsp:cNvSpPr/>
      </dsp:nvSpPr>
      <dsp:spPr>
        <a:xfrm>
          <a:off x="4725273" y="879891"/>
          <a:ext cx="1679809" cy="25973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Yyy</a:t>
          </a:r>
          <a:endParaRPr lang="en-US" sz="1100" kern="1200" dirty="0"/>
        </a:p>
      </dsp:txBody>
      <dsp:txXfrm>
        <a:off x="4774473" y="929091"/>
        <a:ext cx="1581409" cy="249899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9C79FB-BA0C-41E7-A346-603EB7C52062}">
      <dsp:nvSpPr>
        <dsp:cNvPr id="0" name=""/>
        <dsp:cNvSpPr/>
      </dsp:nvSpPr>
      <dsp:spPr>
        <a:xfrm>
          <a:off x="8932980" y="1897249"/>
          <a:ext cx="2036864" cy="2037197"/>
        </a:xfrm>
        <a:prstGeom prst="ellipse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3F5E4-5E28-4943-960F-3F58032F66BF}">
      <dsp:nvSpPr>
        <dsp:cNvPr id="0" name=""/>
        <dsp:cNvSpPr/>
      </dsp:nvSpPr>
      <dsp:spPr>
        <a:xfrm>
          <a:off x="9000189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Control</a:t>
          </a:r>
        </a:p>
      </dsp:txBody>
      <dsp:txXfrm>
        <a:off x="9272276" y="2236842"/>
        <a:ext cx="1358271" cy="1358012"/>
      </dsp:txXfrm>
    </dsp:sp>
    <dsp:sp modelId="{54FB8958-1FC7-495F-AB7B-7AAD270026E2}">
      <dsp:nvSpPr>
        <dsp:cNvPr id="0" name=""/>
        <dsp:cNvSpPr/>
      </dsp:nvSpPr>
      <dsp:spPr>
        <a:xfrm rot="2700000">
          <a:off x="6826856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E2E28-4A38-4627-A127-2B4446A2E3AB}">
      <dsp:nvSpPr>
        <dsp:cNvPr id="0" name=""/>
        <dsp:cNvSpPr/>
      </dsp:nvSpPr>
      <dsp:spPr>
        <a:xfrm>
          <a:off x="6896115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Improve</a:t>
          </a:r>
        </a:p>
      </dsp:txBody>
      <dsp:txXfrm>
        <a:off x="7167119" y="2236842"/>
        <a:ext cx="1358271" cy="1358012"/>
      </dsp:txXfrm>
    </dsp:sp>
    <dsp:sp modelId="{B4BDE6C7-C886-42F9-B926-1803757FD1AA}">
      <dsp:nvSpPr>
        <dsp:cNvPr id="0" name=""/>
        <dsp:cNvSpPr/>
      </dsp:nvSpPr>
      <dsp:spPr>
        <a:xfrm rot="2700000">
          <a:off x="4722782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75D64-AD69-4D10-BBEA-6AED5673E020}">
      <dsp:nvSpPr>
        <dsp:cNvPr id="0" name=""/>
        <dsp:cNvSpPr/>
      </dsp:nvSpPr>
      <dsp:spPr>
        <a:xfrm>
          <a:off x="4790958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Analyze</a:t>
          </a:r>
        </a:p>
      </dsp:txBody>
      <dsp:txXfrm>
        <a:off x="5061961" y="2236842"/>
        <a:ext cx="1358271" cy="1358012"/>
      </dsp:txXfrm>
    </dsp:sp>
    <dsp:sp modelId="{DED42AB3-4534-4960-AD92-BB6870A51686}">
      <dsp:nvSpPr>
        <dsp:cNvPr id="0" name=""/>
        <dsp:cNvSpPr/>
      </dsp:nvSpPr>
      <dsp:spPr>
        <a:xfrm rot="2700000">
          <a:off x="2617625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61A62-636D-4D2E-B0BF-DAB065339F06}">
      <dsp:nvSpPr>
        <dsp:cNvPr id="0" name=""/>
        <dsp:cNvSpPr/>
      </dsp:nvSpPr>
      <dsp:spPr>
        <a:xfrm>
          <a:off x="2685800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Measure</a:t>
          </a:r>
        </a:p>
      </dsp:txBody>
      <dsp:txXfrm>
        <a:off x="2957888" y="2236842"/>
        <a:ext cx="1358271" cy="1358012"/>
      </dsp:txXfrm>
    </dsp:sp>
    <dsp:sp modelId="{126999AC-F29A-4BC7-9348-0BC4F8AF2C84}">
      <dsp:nvSpPr>
        <dsp:cNvPr id="0" name=""/>
        <dsp:cNvSpPr/>
      </dsp:nvSpPr>
      <dsp:spPr>
        <a:xfrm rot="2700000">
          <a:off x="512467" y="1897355"/>
          <a:ext cx="2036629" cy="2036629"/>
        </a:xfrm>
        <a:prstGeom prst="teardrop">
          <a:avLst>
            <a:gd name="adj" fmla="val 100000"/>
          </a:avLst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1359-AD7F-41AE-B346-A7E3380EEEFF}">
      <dsp:nvSpPr>
        <dsp:cNvPr id="0" name=""/>
        <dsp:cNvSpPr/>
      </dsp:nvSpPr>
      <dsp:spPr>
        <a:xfrm>
          <a:off x="580643" y="1965168"/>
          <a:ext cx="1901362" cy="1901360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Define</a:t>
          </a:r>
        </a:p>
      </dsp:txBody>
      <dsp:txXfrm>
        <a:off x="852730" y="2236842"/>
        <a:ext cx="1358271" cy="1358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6A17CB-4D66-40A8-BAB1-33929BCECF0F}" type="datetimeFigureOut">
              <a:rPr lang="en-SG" smtClean="0"/>
              <a:t>24/11/2025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4CBBB-C4B1-4705-B3CA-3479D23E0A8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10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55593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2254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92383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84225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0976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9531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31618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4707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854067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31348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287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0480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5056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2429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5530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87442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73908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107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98418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108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270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109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20341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43916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6812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9979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45402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15739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776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4284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99024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27474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9320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971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4954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4096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32851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9613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44CBBB-C4B1-4705-B3CA-3479D23E0A85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43876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ai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051117" y="304990"/>
            <a:ext cx="896828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461BC95A-030E-064B-821E-9CCD84902BD7}" type="slidenum">
              <a:rPr lang="en-US" sz="675" b="0" i="0" smtClean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pPr algn="r"/>
              <a:t>‹#›</a:t>
            </a:fld>
            <a:endParaRPr lang="en-US" sz="675" b="0" i="0">
              <a:solidFill>
                <a:schemeClr val="bg1"/>
              </a:solidFill>
              <a:latin typeface="Dyson Futura Medium" panose="020B0503030204020306" pitchFamily="34" charset="0"/>
              <a:ea typeface="Dyson Futura Medium" panose="020B0503030204020306" pitchFamily="34" charset="0"/>
              <a:cs typeface="Futura BT for Dyson Md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132311" y="239316"/>
            <a:ext cx="28679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83582" y="239316"/>
            <a:ext cx="286436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34692" y="304990"/>
            <a:ext cx="2865554" cy="1025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218910" rtl="0" eaLnBrk="1" fontAlgn="auto" latinLnBrk="0" hangingPunct="1">
              <a:lnSpc>
                <a:spcPts val="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906410-ED0E-2D45-A352-A3FE83DEC70C}" type="datetime6">
              <a:rPr lang="en-GB" sz="675" b="0" i="0" baseline="0" smtClean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pPr marL="0" marR="0" indent="0" algn="l" defTabSz="1218910" rtl="0" eaLnBrk="1" fontAlgn="auto" latinLnBrk="0" hangingPunct="1">
                <a:lnSpc>
                  <a:spcPts val="7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November 25</a:t>
            </a:fld>
            <a:endParaRPr lang="en-US" sz="675" b="0" i="0" baseline="0" dirty="0">
              <a:solidFill>
                <a:schemeClr val="bg1"/>
              </a:solidFill>
              <a:latin typeface="Dyson Futura Medium" panose="020B0503030204020306" pitchFamily="34" charset="0"/>
              <a:ea typeface="Dyson Futura Medium" panose="020B0503030204020306" pitchFamily="34" charset="0"/>
              <a:cs typeface="Futura BT for Dyson Md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39293" y="239316"/>
            <a:ext cx="58156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86777" y="304990"/>
            <a:ext cx="1877808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787"/>
              </a:lnSpc>
            </a:pPr>
            <a:r>
              <a:rPr lang="en-US" sz="675" b="1" i="0" baseline="0" dirty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Futura BT for Dyson Hv" charset="0"/>
              </a:rPr>
              <a:t>DYSON DEPARTMENT</a:t>
            </a:r>
          </a:p>
          <a:p>
            <a:pPr>
              <a:lnSpc>
                <a:spcPts val="787"/>
              </a:lnSpc>
            </a:pPr>
            <a:r>
              <a:rPr lang="en-US" sz="675" b="0" i="0" baseline="0" dirty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t>Business function &amp; author’s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19327-A708-324B-A65D-37F8EF524AFC}"/>
              </a:ext>
            </a:extLst>
          </p:cNvPr>
          <p:cNvSpPr txBox="1"/>
          <p:nvPr/>
        </p:nvSpPr>
        <p:spPr>
          <a:xfrm>
            <a:off x="242468" y="305168"/>
            <a:ext cx="5812459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218910" rtl="0" eaLnBrk="1" fontAlgn="auto" latinLnBrk="0" hangingPunct="1">
              <a:lnSpc>
                <a:spcPts val="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75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t>Dyson Technology Limited</a:t>
            </a:r>
          </a:p>
          <a:p>
            <a:pPr marL="0" marR="0" indent="0" algn="l" defTabSz="1218910" rtl="0" eaLnBrk="1" fontAlgn="auto" latinLnBrk="0" hangingPunct="1">
              <a:lnSpc>
                <a:spcPts val="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75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t>Confidential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E8E73C-A8D9-0F45-BB94-41E3BA68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5" y="6276960"/>
            <a:ext cx="894824" cy="338153"/>
          </a:xfrm>
          <a:prstGeom prst="rect">
            <a:avLst/>
          </a:prstGeom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FB8084B-3A2C-1B4B-83DD-D6E034CFE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9292" y="2002630"/>
            <a:ext cx="8758571" cy="32265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4274" b="0" i="0">
                <a:solidFill>
                  <a:schemeClr val="bg1">
                    <a:alpha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  <a:lvl3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3pPr>
            <a:lvl4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4pPr>
            <a:lvl5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5pPr>
            <a:lvl6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6pPr>
            <a:lvl7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7pPr>
            <a:lvl8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8pPr>
            <a:lvl9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9pPr>
          </a:lstStyle>
          <a:p>
            <a:pPr lvl="0"/>
            <a:r>
              <a:rPr lang="en-GB"/>
              <a:t>Presentation title</a:t>
            </a:r>
          </a:p>
          <a:p>
            <a:pPr lvl="1"/>
            <a:r>
              <a:rPr lang="en-GB"/>
              <a:t>Presentation subtitle</a:t>
            </a:r>
          </a:p>
          <a:p>
            <a:pPr lvl="2"/>
            <a:r>
              <a:rPr lang="en-GB"/>
              <a:t>Author name and job title</a:t>
            </a:r>
          </a:p>
        </p:txBody>
      </p:sp>
    </p:spTree>
    <p:extLst>
      <p:ext uri="{BB962C8B-B14F-4D97-AF65-F5344CB8AC3E}">
        <p14:creationId xmlns:p14="http://schemas.microsoft.com/office/powerpoint/2010/main" val="141787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 text, boxed with black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39293" y="1162050"/>
            <a:ext cx="5815634" cy="840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44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pPr lvl="0"/>
            <a:r>
              <a:rPr lang="en-US"/>
              <a:t>Add header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2D32DB4-D23D-0B48-85B3-403F36470D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4CB4C8C-B067-6741-8D7F-F9321A9058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2002631"/>
            <a:ext cx="5815634" cy="46124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780532F-64A5-DB40-9D25-3BBF1CEFD8F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2311" y="2002631"/>
            <a:ext cx="5815634" cy="46124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36FA535-A0F5-954B-B474-CD4C9273D1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37074" y="1162050"/>
            <a:ext cx="5815634" cy="840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44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pPr lvl="0"/>
            <a:r>
              <a:rPr lang="en-US"/>
              <a:t>Add header</a:t>
            </a:r>
          </a:p>
        </p:txBody>
      </p:sp>
    </p:spTree>
    <p:extLst>
      <p:ext uri="{BB962C8B-B14F-4D97-AF65-F5344CB8AC3E}">
        <p14:creationId xmlns:p14="http://schemas.microsoft.com/office/powerpoint/2010/main" val="36414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/2-row text, boxed with black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39292" y="1162050"/>
            <a:ext cx="5815635" cy="5978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pPr lvl="0"/>
            <a:r>
              <a:rPr lang="en-US"/>
              <a:t>Add header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5DD44AE-93E9-B342-B6D5-63F7A36951A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5F8D98F-7B1E-5847-B98F-29EEE42957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1759931"/>
            <a:ext cx="5815634" cy="20857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C4DBBFA-5A5B-5843-B598-198F5138734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2311" y="1759931"/>
            <a:ext cx="5815634" cy="20857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ED592E84-72BB-874D-96DE-E83B9FC286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9293" y="4529325"/>
            <a:ext cx="5815634" cy="20857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AACF30B-41FA-EB43-A102-754325E215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32311" y="4529325"/>
            <a:ext cx="5815634" cy="20857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8120CB7-8EE2-A947-B53B-AD14E7CA41E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37074" y="1162050"/>
            <a:ext cx="5815635" cy="5978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pPr lvl="0"/>
            <a:r>
              <a:rPr lang="en-US"/>
              <a:t>Add header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0658BF-C767-F844-B491-7DA6FC1D771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39292" y="3931444"/>
            <a:ext cx="5815635" cy="5978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pPr lvl="0"/>
            <a:r>
              <a:rPr lang="en-US"/>
              <a:t>Add header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2D3BC54-7304-3F4B-B51A-3A2AB2754C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37074" y="3931444"/>
            <a:ext cx="5815635" cy="5978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pPr lvl="0"/>
            <a:r>
              <a:rPr lang="en-US"/>
              <a:t>Add header</a:t>
            </a:r>
          </a:p>
        </p:txBody>
      </p:sp>
    </p:spTree>
    <p:extLst>
      <p:ext uri="{BB962C8B-B14F-4D97-AF65-F5344CB8AC3E}">
        <p14:creationId xmlns:p14="http://schemas.microsoft.com/office/powerpoint/2010/main" val="1894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and square image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9293" y="1162050"/>
            <a:ext cx="58156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132311" y="1162050"/>
            <a:ext cx="5815633" cy="5453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FC096AA-2436-3B4E-9000-2AEB3EA99A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52D730F-4941-2341-B705-457AC34EDAC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1162050"/>
            <a:ext cx="58156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9D93E44-E8BD-4A49-8BAE-B5CDE2B6B2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2311" y="4055166"/>
            <a:ext cx="5820396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590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and full he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9293" y="1162050"/>
            <a:ext cx="58156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132311" y="239317"/>
            <a:ext cx="5815633" cy="637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A4246428-A991-684C-A3AA-FCF4264B7E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D6CC35E-6C88-6342-8DE6-7E3A839F4F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1162050"/>
            <a:ext cx="58156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AEB23C3-9479-C141-AFAF-E195BCCFEC7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2311" y="4055166"/>
            <a:ext cx="5820396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9170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and square imag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32311" y="1162050"/>
            <a:ext cx="5819206" cy="1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1162050"/>
            <a:ext cx="5815635" cy="5453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39ABA1-62FA-B642-BE9A-1E3C5C8641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3CAD94E-ADEC-3040-AC55-2EBA40D750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3582" y="1162050"/>
            <a:ext cx="28679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961136-AE35-784B-B8F6-CA746D009C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92" y="4055166"/>
            <a:ext cx="5815635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9331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and 3-column image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9293" y="1162050"/>
            <a:ext cx="28679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188182" y="1162050"/>
            <a:ext cx="8759762" cy="54530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A7E4BCA-63E9-4240-B524-9BCA5360B1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B46CD8A-89D4-AB41-8C44-12A864A6EA1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4" y="1162050"/>
            <a:ext cx="2867934" cy="5453063"/>
          </a:xfrm>
          <a:prstGeom prst="rect">
            <a:avLst/>
          </a:prstGeom>
        </p:spPr>
        <p:txBody>
          <a:bodyPr lIns="0" tIns="72000" rIns="32400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FB3E58B-7EBA-3640-8FFB-B09512F151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88182" y="4055166"/>
            <a:ext cx="8764524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29667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ext and 3-column imag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083582" y="1162050"/>
            <a:ext cx="28679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1162050"/>
            <a:ext cx="8759762" cy="54530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0F1D74-7562-F249-BA13-E74B53942E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E71027-1ABD-984F-ABF8-365814F7E9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3582" y="1162050"/>
            <a:ext cx="28679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AAF7A5F-A07D-0947-838D-7ACFBACE37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93" y="4055166"/>
            <a:ext cx="8759762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7973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number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9083582" y="1162050"/>
            <a:ext cx="28679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39292" y="1162050"/>
            <a:ext cx="11708653" cy="5453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199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ts val="4949"/>
              </a:lnSpc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3pPr>
            <a:lvl4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4pPr>
            <a:lvl5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5pPr>
            <a:lvl6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6pPr>
            <a:lvl7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7pPr>
            <a:lvl8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8pPr>
            <a:lvl9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9pPr>
          </a:lstStyle>
          <a:p>
            <a:pPr lvl="0"/>
            <a:r>
              <a:rPr lang="en-US"/>
              <a:t>Big number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D643B95-26EA-5045-B065-55E36EE9AF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50657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 number, inset with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86DFECE-2902-E344-8CA1-911CBE84DF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2" y="239316"/>
            <a:ext cx="11708653" cy="63757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7199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ts val="4949"/>
              </a:lnSpc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3pPr>
            <a:lvl4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4pPr>
            <a:lvl5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5pPr>
            <a:lvl6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6pPr>
            <a:lvl7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7pPr>
            <a:lvl8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8pPr>
            <a:lvl9pPr marL="0" indent="0" algn="ctr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9pPr>
          </a:lstStyle>
          <a:p>
            <a:pPr lvl="0"/>
            <a:r>
              <a:rPr lang="en-US"/>
              <a:t>Big number</a:t>
            </a:r>
          </a:p>
        </p:txBody>
      </p:sp>
    </p:spTree>
    <p:extLst>
      <p:ext uri="{BB962C8B-B14F-4D97-AF65-F5344CB8AC3E}">
        <p14:creationId xmlns:p14="http://schemas.microsoft.com/office/powerpoint/2010/main" val="198679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CE3671-D847-EB49-954C-303424E05C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954EA3F-24AB-9541-8F22-56E24C39AFC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93" y="1162050"/>
            <a:ext cx="5815634" cy="5453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marR="0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7199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marL="0" marR="0" lvl="2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AB35848-D8DF-A249-A567-58FF257C25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2311" y="1162050"/>
            <a:ext cx="5815634" cy="5453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marR="0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7199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marL="0" marR="0" lvl="1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163178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titl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051117" y="304990"/>
            <a:ext cx="896828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461BC95A-030E-064B-821E-9CCD84902BD7}" type="slidenum">
              <a:rPr lang="en-US" sz="675" b="0" i="0" smtClean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pPr algn="r"/>
              <a:t>‹#›</a:t>
            </a:fld>
            <a:endParaRPr lang="en-US" sz="675" b="0" i="0">
              <a:solidFill>
                <a:schemeClr val="bg1"/>
              </a:solidFill>
              <a:latin typeface="Dyson Futura Medium" panose="020B0503030204020306" pitchFamily="34" charset="0"/>
              <a:ea typeface="Dyson Futura Medium" panose="020B0503030204020306" pitchFamily="34" charset="0"/>
              <a:cs typeface="Futura BT for Dyson Md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6132311" y="239316"/>
            <a:ext cx="28679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083582" y="239316"/>
            <a:ext cx="286436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134692" y="304990"/>
            <a:ext cx="2865554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910" rtl="0" eaLnBrk="1" fontAlgn="auto" latinLnBrk="0" hangingPunct="1">
              <a:lnSpc>
                <a:spcPts val="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533BFE-6337-AC48-85BB-32181C9D9687}" type="datetime6">
              <a:rPr lang="en-GB" sz="675" b="0" i="0" baseline="0" smtClean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+mn-cs"/>
              </a:rPr>
              <a:pPr marL="0" marR="0" lvl="0" indent="0" algn="l" defTabSz="1218910" rtl="0" eaLnBrk="1" fontAlgn="auto" latinLnBrk="0" hangingPunct="1">
                <a:lnSpc>
                  <a:spcPts val="7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November 25</a:t>
            </a:fld>
            <a:endParaRPr lang="en-GB" sz="675" b="0" i="0" baseline="0">
              <a:solidFill>
                <a:schemeClr val="bg1"/>
              </a:solidFill>
              <a:latin typeface="Dyson Futura Medium" panose="020B0503030204020306" pitchFamily="34" charset="0"/>
              <a:ea typeface="Dyson Futura Medium" panose="020B0503030204020306" pitchFamily="34" charset="0"/>
              <a:cs typeface="Futura BT for Dyson Md" charset="0"/>
            </a:endParaRPr>
          </a:p>
          <a:p>
            <a:pPr marL="0" marR="0" lvl="0" indent="0" algn="l" defTabSz="1218910" rtl="0" eaLnBrk="1" fontAlgn="auto" latinLnBrk="0" hangingPunct="1">
              <a:lnSpc>
                <a:spcPts val="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75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t>Add your presentation title here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39293" y="239316"/>
            <a:ext cx="581563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86777" y="304990"/>
            <a:ext cx="1877808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787"/>
              </a:lnSpc>
            </a:pPr>
            <a:r>
              <a:rPr lang="en-US" sz="675" b="1" i="0" baseline="0" dirty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Futura BT for Dyson Hv" charset="0"/>
              </a:rPr>
              <a:t>DYSON DEPARTMENT</a:t>
            </a:r>
          </a:p>
          <a:p>
            <a:pPr>
              <a:lnSpc>
                <a:spcPts val="787"/>
              </a:lnSpc>
            </a:pPr>
            <a:r>
              <a:rPr lang="en-US" sz="675" b="0" i="0" baseline="0" dirty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t>Business function or author’s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19327-A708-324B-A65D-37F8EF524AFC}"/>
              </a:ext>
            </a:extLst>
          </p:cNvPr>
          <p:cNvSpPr txBox="1"/>
          <p:nvPr/>
        </p:nvSpPr>
        <p:spPr>
          <a:xfrm>
            <a:off x="242468" y="305168"/>
            <a:ext cx="5812459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218910" rtl="0" eaLnBrk="1" fontAlgn="auto" latinLnBrk="0" hangingPunct="1">
              <a:lnSpc>
                <a:spcPts val="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75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t>Dyson Technology Limited</a:t>
            </a:r>
          </a:p>
          <a:p>
            <a:pPr marL="0" marR="0" indent="0" algn="l" defTabSz="1218910" rtl="0" eaLnBrk="1" fontAlgn="auto" latinLnBrk="0" hangingPunct="1">
              <a:lnSpc>
                <a:spcPts val="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75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t>Confidential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0E8E73C-A8D9-0F45-BB94-41E3BA68C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65" y="6276960"/>
            <a:ext cx="894824" cy="338153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F164AC3-F2BA-E141-A13B-DC9574D446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9292" y="2002630"/>
            <a:ext cx="8758571" cy="322659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4274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4274" b="0" i="0">
                <a:solidFill>
                  <a:schemeClr val="bg1">
                    <a:alpha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  <a:lvl3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3pPr>
            <a:lvl4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4pPr>
            <a:lvl5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5pPr>
            <a:lvl6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6pPr>
            <a:lvl7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7pPr>
            <a:lvl8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8pPr>
            <a:lvl9pPr marL="0" indent="0">
              <a:spcBef>
                <a:spcPts val="1500"/>
              </a:spcBef>
              <a:buNone/>
              <a:defRPr sz="2250" b="0" i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9pPr>
          </a:lstStyle>
          <a:p>
            <a:pPr lvl="0"/>
            <a:r>
              <a:rPr lang="en-GB" dirty="0"/>
              <a:t>Section title</a:t>
            </a:r>
          </a:p>
          <a:p>
            <a:pPr lvl="1"/>
            <a:r>
              <a:rPr lang="en-GB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692301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39293" y="1162050"/>
            <a:ext cx="3851295" cy="5453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3D4192B-29F5-4242-A48F-A5C5F66C8F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847F5D1-EEF3-A84E-AE52-E07552317F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70353" y="1162050"/>
            <a:ext cx="3851295" cy="5453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2C377C0-0C71-EA4D-8DD9-A526F25EA5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01412" y="1162050"/>
            <a:ext cx="3851295" cy="5453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216884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F43A886-B7DB-D248-B1B6-07E6434AA2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5C90C230-6BFA-2C44-ACFD-F6C16DF309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3" y="1162050"/>
            <a:ext cx="5815634" cy="2683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E272505-9D12-E14C-A61C-BD18CCC611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93" y="3931444"/>
            <a:ext cx="5815634" cy="2683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92F5F94-03BE-DA47-B1A9-90F713C0AAC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2311" y="1162050"/>
            <a:ext cx="5815634" cy="2683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B0E48975-DDAE-6343-9176-569E605541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32311" y="3931444"/>
            <a:ext cx="5815634" cy="2683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17938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636358D-53F5-8640-90FB-C3576E7D36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544D680-1845-DF4D-8C06-E3F729256D8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3" y="1162050"/>
            <a:ext cx="3851295" cy="2683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9350730-0FC9-DF42-BB61-25F7F4B47F1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93" y="3931444"/>
            <a:ext cx="3851295" cy="2683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4FB4BE7-5A48-7743-9414-74CC625F06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70353" y="1162050"/>
            <a:ext cx="3851295" cy="2683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A6E18CD-E2CE-1B41-93D5-96E579EB6E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70353" y="3931444"/>
            <a:ext cx="3851295" cy="2683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CB14684-FD02-FF48-9F4E-1C92438DB2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01412" y="1162050"/>
            <a:ext cx="3851295" cy="2683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E22C9F8-CBE1-9440-90A7-34145732E9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01412" y="3931444"/>
            <a:ext cx="3851295" cy="2683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20656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39293" y="1162051"/>
            <a:ext cx="3851295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B544FE4-0DBA-844A-ABBE-CADC791ABB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053723B-1DAF-934D-BD1D-B4FFC14261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70353" y="1162051"/>
            <a:ext cx="3851295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AE9F059-F0DE-F440-BA4A-5ADA04628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01412" y="1162051"/>
            <a:ext cx="3851295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E2C8560-BF56-2D41-A12A-CF96DBD92BA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9293" y="3007519"/>
            <a:ext cx="3851295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2E8AC0B-9DED-9845-AA36-32DBEBA723F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70353" y="3007519"/>
            <a:ext cx="3851295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2C1022E-A665-144E-98BF-5EAB282D7E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01412" y="3007519"/>
            <a:ext cx="3851295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34B3A0A-FE9B-C54A-9117-485A30A87E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9293" y="4852987"/>
            <a:ext cx="3851295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FA3509-B8AF-1641-AE61-DE708242519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70353" y="4852987"/>
            <a:ext cx="3851295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FCE741EE-8329-174F-8E60-1D04C7316C4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101412" y="4852987"/>
            <a:ext cx="3851295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35297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numb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9293" y="1162050"/>
            <a:ext cx="58156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7D3F686-57EE-3540-91BB-DB3B6CF3A76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C3671A-4B3C-DB49-B789-96B0193A454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2311" y="1162050"/>
            <a:ext cx="5815634" cy="54530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marR="0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7199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marL="0" marR="0" lvl="1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042CD8-8784-5547-87B4-2E68DCBC60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1162050"/>
            <a:ext cx="58156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63273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number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59AE43AE-5050-DC43-AA83-1167A039B9C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06F4B07-65A1-5949-81A4-E5105FC2F8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5312567"/>
            <a:ext cx="5815634" cy="1302545"/>
          </a:xfrm>
          <a:prstGeom prst="rect">
            <a:avLst/>
          </a:prstGeom>
        </p:spPr>
        <p:txBody>
          <a:bodyPr lIns="0" tIns="0" rIns="0" bIns="0"/>
          <a:lstStyle>
            <a:lvl1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450"/>
              </a:spcBef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450"/>
              </a:spcBef>
              <a:buFont typeface="System Font Regular"/>
              <a:buChar char="–"/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A26539F-0E73-F84E-A3A6-A5858833B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7073" y="5312567"/>
            <a:ext cx="5815634" cy="1302545"/>
          </a:xfrm>
          <a:prstGeom prst="rect">
            <a:avLst/>
          </a:prstGeom>
        </p:spPr>
        <p:txBody>
          <a:bodyPr lIns="0" tIns="0" rIns="0" bIns="0"/>
          <a:lstStyle>
            <a:lvl1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450"/>
              </a:spcBef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450"/>
              </a:spcBef>
              <a:buFont typeface="System Font Regular"/>
              <a:buChar char="–"/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06B3BD7-08C1-EE40-9683-F60769C72F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293" y="1162050"/>
            <a:ext cx="5815634" cy="4067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marR="0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7199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marL="0" marR="0" lvl="1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92CEC70-DA05-F84B-A441-1DA2C9C7EA1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32311" y="1162050"/>
            <a:ext cx="5815634" cy="4067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marR="0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7199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marL="0" marR="0" lvl="1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60951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number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A291ADF-23B9-D04C-8139-7C68AB51E1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5143081-CC53-CD4C-A61B-35E62A81AAB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5312567"/>
            <a:ext cx="3848915" cy="1302545"/>
          </a:xfrm>
          <a:prstGeom prst="rect">
            <a:avLst/>
          </a:prstGeom>
        </p:spPr>
        <p:txBody>
          <a:bodyPr lIns="0" tIns="0" rIns="0" bIns="0"/>
          <a:lstStyle>
            <a:lvl1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450"/>
              </a:spcBef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450"/>
              </a:spcBef>
              <a:buFont typeface="System Font Regular"/>
              <a:buChar char="–"/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FD0DA2E-00C1-884C-AB99-C7AA10CD0D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71542" y="5312567"/>
            <a:ext cx="3848915" cy="1302545"/>
          </a:xfrm>
          <a:prstGeom prst="rect">
            <a:avLst/>
          </a:prstGeom>
        </p:spPr>
        <p:txBody>
          <a:bodyPr lIns="0" tIns="0" rIns="0" bIns="0"/>
          <a:lstStyle>
            <a:lvl1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450"/>
              </a:spcBef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450"/>
              </a:spcBef>
              <a:buFont typeface="System Font Regular"/>
              <a:buChar char="–"/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9773664-5037-264F-9060-B42112AA552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01411" y="5312567"/>
            <a:ext cx="3848915" cy="1302545"/>
          </a:xfrm>
          <a:prstGeom prst="rect">
            <a:avLst/>
          </a:prstGeom>
        </p:spPr>
        <p:txBody>
          <a:bodyPr lIns="0" tIns="0" rIns="0" bIns="0"/>
          <a:lstStyle>
            <a:lvl1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450"/>
              </a:spcBef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450"/>
              </a:spcBef>
              <a:buFont typeface="System Font Regular"/>
              <a:buChar char="–"/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1899B03-FF01-C447-B59D-7B1368567D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3" y="1162050"/>
            <a:ext cx="3851295" cy="4067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441B792-A527-664F-8660-E229EA7A39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70353" y="1162050"/>
            <a:ext cx="3851295" cy="4067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98FBEFFE-C203-954A-BAFC-7A2FB3A5E9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01412" y="1162050"/>
            <a:ext cx="3851295" cy="4067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94997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number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A7E1CE4C-3347-1442-AA04-1CA064AF49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92CEEAF-6FB9-7D4B-A9C3-DE98147DFB6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5312567"/>
            <a:ext cx="2867935" cy="1302545"/>
          </a:xfrm>
          <a:prstGeom prst="rect">
            <a:avLst/>
          </a:prstGeom>
        </p:spPr>
        <p:txBody>
          <a:bodyPr lIns="0" tIns="0" rIns="0" bIns="0"/>
          <a:lstStyle>
            <a:lvl1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450"/>
              </a:spcBef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450"/>
              </a:spcBef>
              <a:buFont typeface="System Font Regular"/>
              <a:buChar char="–"/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C0AB3F6-CA83-AC4C-8B25-991D42CC483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88183" y="5312567"/>
            <a:ext cx="2867935" cy="1302545"/>
          </a:xfrm>
          <a:prstGeom prst="rect">
            <a:avLst/>
          </a:prstGeom>
        </p:spPr>
        <p:txBody>
          <a:bodyPr lIns="0" tIns="0" rIns="0" bIns="0"/>
          <a:lstStyle>
            <a:lvl1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450"/>
              </a:spcBef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450"/>
              </a:spcBef>
              <a:buFont typeface="System Font Regular"/>
              <a:buChar char="–"/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A06C6C2-485C-1C48-8C16-80F0517AE4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7070" y="5312567"/>
            <a:ext cx="2867935" cy="1302545"/>
          </a:xfrm>
          <a:prstGeom prst="rect">
            <a:avLst/>
          </a:prstGeom>
        </p:spPr>
        <p:txBody>
          <a:bodyPr lIns="0" tIns="0" rIns="0" bIns="0"/>
          <a:lstStyle>
            <a:lvl1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450"/>
              </a:spcBef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450"/>
              </a:spcBef>
              <a:buFont typeface="System Font Regular"/>
              <a:buChar char="–"/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1703E07-553A-ED49-A877-12A317F3BBA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85960" y="5312567"/>
            <a:ext cx="2867935" cy="1302545"/>
          </a:xfrm>
          <a:prstGeom prst="rect">
            <a:avLst/>
          </a:prstGeom>
        </p:spPr>
        <p:txBody>
          <a:bodyPr lIns="0" tIns="0" rIns="0" bIns="0"/>
          <a:lstStyle>
            <a:lvl1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450"/>
              </a:spcBef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450"/>
              </a:spcBef>
              <a:buFont typeface="System Font Regular"/>
              <a:buChar char="–"/>
              <a:defRPr sz="112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367D1C3-F266-824F-A76C-24E5E4DE5D7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3" y="1162051"/>
            <a:ext cx="2867934" cy="4067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57D2FC9-836E-1F44-905F-16A75A7F19C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88182" y="1162051"/>
            <a:ext cx="2867934" cy="4067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F50F74E-81FC-0B4B-8C90-56B1AAB32CE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34692" y="1162051"/>
            <a:ext cx="2867934" cy="4067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0EEB0C69-B5C5-E246-AFCF-AD303692FB2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3582" y="1162051"/>
            <a:ext cx="2867934" cy="4067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7185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number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239293" y="1162050"/>
            <a:ext cx="58156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0B74D8F-75F2-D549-9B6B-7C966E711A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2DE9C5A-FC8E-DA41-AB5F-9EF66A8F3D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3581" y="1162051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4701A22-995B-BF4E-ABEC-691DD39EB5D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83581" y="3007519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A199BA-C1BB-B140-925D-7F5D230C8AF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83581" y="4852987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5F9649D-07CF-1448-9337-AB977AEB295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691" y="1162051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5BCB4A8F-3761-5044-93D4-1B51CB880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4691" y="3007519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9ADA996-EB20-B64C-A453-AF5647FC68C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34691" y="4852987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5FAACDC-08AF-6C4C-9963-E5059D93D11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1162050"/>
            <a:ext cx="58156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00783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number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>
            <a:off x="239293" y="1162050"/>
            <a:ext cx="28679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2610AA0B-66AF-4240-8E47-38DEC9E8CD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D984E64-7593-594C-825B-E552BB223D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83581" y="1162051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C7616D4-4855-E048-9CD2-8CA3512C00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83581" y="3007519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14B7E0B-BB58-BE45-9D14-4A310FDFBC5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83581" y="4852987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AF95D8D-44A2-6D44-B625-A79A4E43B1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34691" y="1162051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1F1F44F2-9718-7E40-892D-1E783BE098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4691" y="3007519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9B014BC-169C-CF4A-B25D-19C0F14511F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34691" y="4852987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34897CE-D703-E34E-BBDB-0CF8DA94FE5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88183" y="1162051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2A70065-9EE7-CB4C-AFE1-D8B2DA0188E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88183" y="3007519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65BF4B52-8E64-2D40-B83C-C0ACE66C3E8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88183" y="4852987"/>
            <a:ext cx="2869126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DBEFE22-F3CF-B14B-8ADD-E402CE2980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4" y="1162050"/>
            <a:ext cx="2867934" cy="5453063"/>
          </a:xfrm>
          <a:prstGeom prst="rect">
            <a:avLst/>
          </a:prstGeom>
        </p:spPr>
        <p:txBody>
          <a:bodyPr lIns="0" tIns="72000" rIns="32400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17728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BF042B44-A8E6-4248-B8E6-BA37254585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7C41A0-C6BB-A947-9826-62E3D90BA86C}"/>
              </a:ext>
            </a:extLst>
          </p:cNvPr>
          <p:cNvSpPr/>
          <p:nvPr/>
        </p:nvSpPr>
        <p:spPr>
          <a:xfrm>
            <a:off x="239292" y="1162051"/>
            <a:ext cx="11708653" cy="662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Dyson Futura Medium" panose="020B0503030204020306" pitchFamily="34" charset="0"/>
              <a:ea typeface="Dyson Futura Medium" panose="020B0503030204020306" pitchFamily="34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50EDF478-3B50-C04E-B6D0-96AF46107D5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2" y="1707851"/>
            <a:ext cx="11708653" cy="4907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592000" bIns="216000"/>
          <a:lstStyle>
            <a:lvl1pPr marL="0" indent="0">
              <a:lnSpc>
                <a:spcPct val="100000"/>
              </a:lnSpc>
              <a:spcBef>
                <a:spcPts val="1125"/>
              </a:spcBef>
              <a:buNone/>
              <a:defRPr sz="4274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6pPr>
            <a:lvl7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7pPr>
            <a:lvl8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8pPr>
            <a:lvl9pPr marL="0" indent="0">
              <a:spcBef>
                <a:spcPts val="1500"/>
              </a:spcBef>
              <a:buNone/>
              <a:defRPr sz="2250">
                <a:solidFill>
                  <a:schemeClr val="bg1">
                    <a:alpha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add quote</a:t>
            </a:r>
          </a:p>
          <a:p>
            <a:pPr lvl="1"/>
            <a:r>
              <a:rPr lang="en-GB"/>
              <a:t>– Name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12CA00-13BB-E047-BA48-D8B13A69E38C}"/>
              </a:ext>
            </a:extLst>
          </p:cNvPr>
          <p:cNvGrpSpPr/>
          <p:nvPr/>
        </p:nvGrpSpPr>
        <p:grpSpPr>
          <a:xfrm>
            <a:off x="401446" y="1332247"/>
            <a:ext cx="1131323" cy="375605"/>
            <a:chOff x="611188" y="549275"/>
            <a:chExt cx="5422800" cy="1800225"/>
          </a:xfrm>
          <a:solidFill>
            <a:schemeClr val="bg1">
              <a:alpha val="50000"/>
            </a:schemeClr>
          </a:solidFill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90CFFA6-DC6E-FE49-855A-054FAD892427}"/>
                </a:ext>
              </a:extLst>
            </p:cNvPr>
            <p:cNvSpPr/>
            <p:nvPr/>
          </p:nvSpPr>
          <p:spPr>
            <a:xfrm>
              <a:off x="611188" y="549275"/>
              <a:ext cx="1293813" cy="1800225"/>
            </a:xfrm>
            <a:custGeom>
              <a:avLst/>
              <a:gdLst>
                <a:gd name="connsiteX0" fmla="*/ 1090308 w 1293813"/>
                <a:gd name="connsiteY0" fmla="*/ 0 h 1800225"/>
                <a:gd name="connsiteX1" fmla="*/ 1090308 w 1293813"/>
                <a:gd name="connsiteY1" fmla="*/ 109105 h 1800225"/>
                <a:gd name="connsiteX2" fmla="*/ 196713 w 1293813"/>
                <a:gd name="connsiteY2" fmla="*/ 770764 h 1800225"/>
                <a:gd name="connsiteX3" fmla="*/ 192630 w 1293813"/>
                <a:gd name="connsiteY3" fmla="*/ 822446 h 1800225"/>
                <a:gd name="connsiteX4" fmla="*/ 248418 w 1293813"/>
                <a:gd name="connsiteY4" fmla="*/ 754830 h 1800225"/>
                <a:gd name="connsiteX5" fmla="*/ 681435 w 1293813"/>
                <a:gd name="connsiteY5" fmla="*/ 575469 h 1800225"/>
                <a:gd name="connsiteX6" fmla="*/ 1293813 w 1293813"/>
                <a:gd name="connsiteY6" fmla="*/ 1187847 h 1800225"/>
                <a:gd name="connsiteX7" fmla="*/ 804851 w 1293813"/>
                <a:gd name="connsiteY7" fmla="*/ 1787784 h 1800225"/>
                <a:gd name="connsiteX8" fmla="*/ 783394 w 1293813"/>
                <a:gd name="connsiteY8" fmla="*/ 1789947 h 1800225"/>
                <a:gd name="connsiteX9" fmla="*/ 783233 w 1293813"/>
                <a:gd name="connsiteY9" fmla="*/ 1789997 h 1800225"/>
                <a:gd name="connsiteX10" fmla="*/ 681443 w 1293813"/>
                <a:gd name="connsiteY10" fmla="*/ 1800225 h 1800225"/>
                <a:gd name="connsiteX11" fmla="*/ 681435 w 1293813"/>
                <a:gd name="connsiteY11" fmla="*/ 1800225 h 1800225"/>
                <a:gd name="connsiteX12" fmla="*/ 665684 w 1293813"/>
                <a:gd name="connsiteY12" fmla="*/ 1800225 h 1800225"/>
                <a:gd name="connsiteX13" fmla="*/ 654185 w 1293813"/>
                <a:gd name="connsiteY13" fmla="*/ 1800225 h 1800225"/>
                <a:gd name="connsiteX14" fmla="*/ 0 w 1293813"/>
                <a:gd name="connsiteY14" fmla="*/ 1036493 h 1800225"/>
                <a:gd name="connsiteX15" fmla="*/ 1090308 w 1293813"/>
                <a:gd name="connsiteY15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3813" h="1800225">
                  <a:moveTo>
                    <a:pt x="1090308" y="0"/>
                  </a:moveTo>
                  <a:cubicBezTo>
                    <a:pt x="1090308" y="0"/>
                    <a:pt x="1090308" y="0"/>
                    <a:pt x="1090308" y="109105"/>
                  </a:cubicBezTo>
                  <a:cubicBezTo>
                    <a:pt x="732551" y="185819"/>
                    <a:pt x="255009" y="406372"/>
                    <a:pt x="196713" y="770764"/>
                  </a:cubicBezTo>
                  <a:lnTo>
                    <a:pt x="192630" y="822446"/>
                  </a:lnTo>
                  <a:lnTo>
                    <a:pt x="248418" y="754830"/>
                  </a:lnTo>
                  <a:cubicBezTo>
                    <a:pt x="359237" y="644012"/>
                    <a:pt x="512332" y="575469"/>
                    <a:pt x="681435" y="575469"/>
                  </a:cubicBezTo>
                  <a:cubicBezTo>
                    <a:pt x="1019642" y="575469"/>
                    <a:pt x="1293813" y="849640"/>
                    <a:pt x="1293813" y="1187847"/>
                  </a:cubicBezTo>
                  <a:cubicBezTo>
                    <a:pt x="1293813" y="1483778"/>
                    <a:pt x="1083901" y="1730682"/>
                    <a:pt x="804851" y="1787784"/>
                  </a:cubicBezTo>
                  <a:lnTo>
                    <a:pt x="783394" y="1789947"/>
                  </a:lnTo>
                  <a:lnTo>
                    <a:pt x="783233" y="1789997"/>
                  </a:lnTo>
                  <a:cubicBezTo>
                    <a:pt x="749587" y="1796816"/>
                    <a:pt x="715515" y="1800225"/>
                    <a:pt x="681443" y="1800225"/>
                  </a:cubicBezTo>
                  <a:lnTo>
                    <a:pt x="681435" y="1800225"/>
                  </a:lnTo>
                  <a:lnTo>
                    <a:pt x="665684" y="1800225"/>
                  </a:lnTo>
                  <a:cubicBezTo>
                    <a:pt x="654185" y="1800225"/>
                    <a:pt x="654185" y="1800225"/>
                    <a:pt x="654185" y="1800225"/>
                  </a:cubicBezTo>
                  <a:cubicBezTo>
                    <a:pt x="245319" y="1800225"/>
                    <a:pt x="0" y="1445635"/>
                    <a:pt x="0" y="1036493"/>
                  </a:cubicBezTo>
                  <a:cubicBezTo>
                    <a:pt x="0" y="409142"/>
                    <a:pt x="545154" y="81828"/>
                    <a:pt x="10903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DDF6610-1A99-6449-AEB9-5BBC27913F91}"/>
                </a:ext>
              </a:extLst>
            </p:cNvPr>
            <p:cNvSpPr/>
            <p:nvPr/>
          </p:nvSpPr>
          <p:spPr>
            <a:xfrm>
              <a:off x="1976638" y="549275"/>
              <a:ext cx="1293813" cy="1800225"/>
            </a:xfrm>
            <a:custGeom>
              <a:avLst/>
              <a:gdLst>
                <a:gd name="connsiteX0" fmla="*/ 1090308 w 1293813"/>
                <a:gd name="connsiteY0" fmla="*/ 0 h 1800225"/>
                <a:gd name="connsiteX1" fmla="*/ 1090308 w 1293813"/>
                <a:gd name="connsiteY1" fmla="*/ 109105 h 1800225"/>
                <a:gd name="connsiteX2" fmla="*/ 196713 w 1293813"/>
                <a:gd name="connsiteY2" fmla="*/ 770764 h 1800225"/>
                <a:gd name="connsiteX3" fmla="*/ 192630 w 1293813"/>
                <a:gd name="connsiteY3" fmla="*/ 822446 h 1800225"/>
                <a:gd name="connsiteX4" fmla="*/ 248418 w 1293813"/>
                <a:gd name="connsiteY4" fmla="*/ 754830 h 1800225"/>
                <a:gd name="connsiteX5" fmla="*/ 681435 w 1293813"/>
                <a:gd name="connsiteY5" fmla="*/ 575469 h 1800225"/>
                <a:gd name="connsiteX6" fmla="*/ 1293813 w 1293813"/>
                <a:gd name="connsiteY6" fmla="*/ 1187847 h 1800225"/>
                <a:gd name="connsiteX7" fmla="*/ 804851 w 1293813"/>
                <a:gd name="connsiteY7" fmla="*/ 1787784 h 1800225"/>
                <a:gd name="connsiteX8" fmla="*/ 783394 w 1293813"/>
                <a:gd name="connsiteY8" fmla="*/ 1789947 h 1800225"/>
                <a:gd name="connsiteX9" fmla="*/ 783233 w 1293813"/>
                <a:gd name="connsiteY9" fmla="*/ 1789997 h 1800225"/>
                <a:gd name="connsiteX10" fmla="*/ 681443 w 1293813"/>
                <a:gd name="connsiteY10" fmla="*/ 1800225 h 1800225"/>
                <a:gd name="connsiteX11" fmla="*/ 681435 w 1293813"/>
                <a:gd name="connsiteY11" fmla="*/ 1800225 h 1800225"/>
                <a:gd name="connsiteX12" fmla="*/ 665684 w 1293813"/>
                <a:gd name="connsiteY12" fmla="*/ 1800225 h 1800225"/>
                <a:gd name="connsiteX13" fmla="*/ 654185 w 1293813"/>
                <a:gd name="connsiteY13" fmla="*/ 1800225 h 1800225"/>
                <a:gd name="connsiteX14" fmla="*/ 0 w 1293813"/>
                <a:gd name="connsiteY14" fmla="*/ 1036493 h 1800225"/>
                <a:gd name="connsiteX15" fmla="*/ 1090308 w 1293813"/>
                <a:gd name="connsiteY15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3813" h="1800225">
                  <a:moveTo>
                    <a:pt x="1090308" y="0"/>
                  </a:moveTo>
                  <a:cubicBezTo>
                    <a:pt x="1090308" y="0"/>
                    <a:pt x="1090308" y="0"/>
                    <a:pt x="1090308" y="109105"/>
                  </a:cubicBezTo>
                  <a:cubicBezTo>
                    <a:pt x="732551" y="185819"/>
                    <a:pt x="255009" y="406372"/>
                    <a:pt x="196713" y="770764"/>
                  </a:cubicBezTo>
                  <a:lnTo>
                    <a:pt x="192630" y="822446"/>
                  </a:lnTo>
                  <a:lnTo>
                    <a:pt x="248418" y="754830"/>
                  </a:lnTo>
                  <a:cubicBezTo>
                    <a:pt x="359237" y="644012"/>
                    <a:pt x="512332" y="575469"/>
                    <a:pt x="681435" y="575469"/>
                  </a:cubicBezTo>
                  <a:cubicBezTo>
                    <a:pt x="1019642" y="575469"/>
                    <a:pt x="1293813" y="849640"/>
                    <a:pt x="1293813" y="1187847"/>
                  </a:cubicBezTo>
                  <a:cubicBezTo>
                    <a:pt x="1293813" y="1483778"/>
                    <a:pt x="1083901" y="1730682"/>
                    <a:pt x="804851" y="1787784"/>
                  </a:cubicBezTo>
                  <a:lnTo>
                    <a:pt x="783394" y="1789947"/>
                  </a:lnTo>
                  <a:lnTo>
                    <a:pt x="783233" y="1789997"/>
                  </a:lnTo>
                  <a:cubicBezTo>
                    <a:pt x="749587" y="1796816"/>
                    <a:pt x="715515" y="1800225"/>
                    <a:pt x="681443" y="1800225"/>
                  </a:cubicBezTo>
                  <a:lnTo>
                    <a:pt x="681435" y="1800225"/>
                  </a:lnTo>
                  <a:lnTo>
                    <a:pt x="665684" y="1800225"/>
                  </a:lnTo>
                  <a:cubicBezTo>
                    <a:pt x="654185" y="1800225"/>
                    <a:pt x="654185" y="1800225"/>
                    <a:pt x="654185" y="1800225"/>
                  </a:cubicBezTo>
                  <a:cubicBezTo>
                    <a:pt x="245319" y="1800225"/>
                    <a:pt x="0" y="1445635"/>
                    <a:pt x="0" y="1036493"/>
                  </a:cubicBezTo>
                  <a:cubicBezTo>
                    <a:pt x="0" y="409142"/>
                    <a:pt x="545154" y="81828"/>
                    <a:pt x="10903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92914C4-56E3-6A44-9BB2-7C3F4EA3F7F6}"/>
                </a:ext>
              </a:extLst>
            </p:cNvPr>
            <p:cNvSpPr/>
            <p:nvPr/>
          </p:nvSpPr>
          <p:spPr>
            <a:xfrm rot="10800000">
              <a:off x="3374725" y="549275"/>
              <a:ext cx="1293813" cy="1800225"/>
            </a:xfrm>
            <a:custGeom>
              <a:avLst/>
              <a:gdLst>
                <a:gd name="connsiteX0" fmla="*/ 1090308 w 1293813"/>
                <a:gd name="connsiteY0" fmla="*/ 0 h 1800225"/>
                <a:gd name="connsiteX1" fmla="*/ 1090308 w 1293813"/>
                <a:gd name="connsiteY1" fmla="*/ 109105 h 1800225"/>
                <a:gd name="connsiteX2" fmla="*/ 196713 w 1293813"/>
                <a:gd name="connsiteY2" fmla="*/ 770764 h 1800225"/>
                <a:gd name="connsiteX3" fmla="*/ 192630 w 1293813"/>
                <a:gd name="connsiteY3" fmla="*/ 822446 h 1800225"/>
                <a:gd name="connsiteX4" fmla="*/ 248418 w 1293813"/>
                <a:gd name="connsiteY4" fmla="*/ 754830 h 1800225"/>
                <a:gd name="connsiteX5" fmla="*/ 681435 w 1293813"/>
                <a:gd name="connsiteY5" fmla="*/ 575469 h 1800225"/>
                <a:gd name="connsiteX6" fmla="*/ 1293813 w 1293813"/>
                <a:gd name="connsiteY6" fmla="*/ 1187847 h 1800225"/>
                <a:gd name="connsiteX7" fmla="*/ 804851 w 1293813"/>
                <a:gd name="connsiteY7" fmla="*/ 1787784 h 1800225"/>
                <a:gd name="connsiteX8" fmla="*/ 783394 w 1293813"/>
                <a:gd name="connsiteY8" fmla="*/ 1789947 h 1800225"/>
                <a:gd name="connsiteX9" fmla="*/ 783233 w 1293813"/>
                <a:gd name="connsiteY9" fmla="*/ 1789997 h 1800225"/>
                <a:gd name="connsiteX10" fmla="*/ 681443 w 1293813"/>
                <a:gd name="connsiteY10" fmla="*/ 1800225 h 1800225"/>
                <a:gd name="connsiteX11" fmla="*/ 681435 w 1293813"/>
                <a:gd name="connsiteY11" fmla="*/ 1800225 h 1800225"/>
                <a:gd name="connsiteX12" fmla="*/ 665684 w 1293813"/>
                <a:gd name="connsiteY12" fmla="*/ 1800225 h 1800225"/>
                <a:gd name="connsiteX13" fmla="*/ 654185 w 1293813"/>
                <a:gd name="connsiteY13" fmla="*/ 1800225 h 1800225"/>
                <a:gd name="connsiteX14" fmla="*/ 0 w 1293813"/>
                <a:gd name="connsiteY14" fmla="*/ 1036493 h 1800225"/>
                <a:gd name="connsiteX15" fmla="*/ 1090308 w 1293813"/>
                <a:gd name="connsiteY15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3813" h="1800225">
                  <a:moveTo>
                    <a:pt x="1090308" y="0"/>
                  </a:moveTo>
                  <a:cubicBezTo>
                    <a:pt x="1090308" y="0"/>
                    <a:pt x="1090308" y="0"/>
                    <a:pt x="1090308" y="109105"/>
                  </a:cubicBezTo>
                  <a:cubicBezTo>
                    <a:pt x="732551" y="185819"/>
                    <a:pt x="255009" y="406372"/>
                    <a:pt x="196713" y="770764"/>
                  </a:cubicBezTo>
                  <a:lnTo>
                    <a:pt x="192630" y="822446"/>
                  </a:lnTo>
                  <a:lnTo>
                    <a:pt x="248418" y="754830"/>
                  </a:lnTo>
                  <a:cubicBezTo>
                    <a:pt x="359237" y="644012"/>
                    <a:pt x="512332" y="575469"/>
                    <a:pt x="681435" y="575469"/>
                  </a:cubicBezTo>
                  <a:cubicBezTo>
                    <a:pt x="1019642" y="575469"/>
                    <a:pt x="1293813" y="849640"/>
                    <a:pt x="1293813" y="1187847"/>
                  </a:cubicBezTo>
                  <a:cubicBezTo>
                    <a:pt x="1293813" y="1483778"/>
                    <a:pt x="1083901" y="1730682"/>
                    <a:pt x="804851" y="1787784"/>
                  </a:cubicBezTo>
                  <a:lnTo>
                    <a:pt x="783394" y="1789947"/>
                  </a:lnTo>
                  <a:lnTo>
                    <a:pt x="783233" y="1789997"/>
                  </a:lnTo>
                  <a:cubicBezTo>
                    <a:pt x="749587" y="1796816"/>
                    <a:pt x="715515" y="1800225"/>
                    <a:pt x="681443" y="1800225"/>
                  </a:cubicBezTo>
                  <a:lnTo>
                    <a:pt x="681435" y="1800225"/>
                  </a:lnTo>
                  <a:lnTo>
                    <a:pt x="665684" y="1800225"/>
                  </a:lnTo>
                  <a:cubicBezTo>
                    <a:pt x="654185" y="1800225"/>
                    <a:pt x="654185" y="1800225"/>
                    <a:pt x="654185" y="1800225"/>
                  </a:cubicBezTo>
                  <a:cubicBezTo>
                    <a:pt x="245319" y="1800225"/>
                    <a:pt x="0" y="1445635"/>
                    <a:pt x="0" y="1036493"/>
                  </a:cubicBezTo>
                  <a:cubicBezTo>
                    <a:pt x="0" y="409142"/>
                    <a:pt x="545154" y="81828"/>
                    <a:pt x="10903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75170B7-AF81-3640-9E2F-05EC91B51FED}"/>
                </a:ext>
              </a:extLst>
            </p:cNvPr>
            <p:cNvSpPr/>
            <p:nvPr/>
          </p:nvSpPr>
          <p:spPr>
            <a:xfrm rot="10800000">
              <a:off x="4740175" y="549275"/>
              <a:ext cx="1293813" cy="1800225"/>
            </a:xfrm>
            <a:custGeom>
              <a:avLst/>
              <a:gdLst>
                <a:gd name="connsiteX0" fmla="*/ 1090308 w 1293813"/>
                <a:gd name="connsiteY0" fmla="*/ 0 h 1800225"/>
                <a:gd name="connsiteX1" fmla="*/ 1090308 w 1293813"/>
                <a:gd name="connsiteY1" fmla="*/ 109105 h 1800225"/>
                <a:gd name="connsiteX2" fmla="*/ 196713 w 1293813"/>
                <a:gd name="connsiteY2" fmla="*/ 770764 h 1800225"/>
                <a:gd name="connsiteX3" fmla="*/ 192630 w 1293813"/>
                <a:gd name="connsiteY3" fmla="*/ 822446 h 1800225"/>
                <a:gd name="connsiteX4" fmla="*/ 248418 w 1293813"/>
                <a:gd name="connsiteY4" fmla="*/ 754830 h 1800225"/>
                <a:gd name="connsiteX5" fmla="*/ 681435 w 1293813"/>
                <a:gd name="connsiteY5" fmla="*/ 575469 h 1800225"/>
                <a:gd name="connsiteX6" fmla="*/ 1293813 w 1293813"/>
                <a:gd name="connsiteY6" fmla="*/ 1187847 h 1800225"/>
                <a:gd name="connsiteX7" fmla="*/ 804851 w 1293813"/>
                <a:gd name="connsiteY7" fmla="*/ 1787784 h 1800225"/>
                <a:gd name="connsiteX8" fmla="*/ 783394 w 1293813"/>
                <a:gd name="connsiteY8" fmla="*/ 1789947 h 1800225"/>
                <a:gd name="connsiteX9" fmla="*/ 783233 w 1293813"/>
                <a:gd name="connsiteY9" fmla="*/ 1789997 h 1800225"/>
                <a:gd name="connsiteX10" fmla="*/ 681443 w 1293813"/>
                <a:gd name="connsiteY10" fmla="*/ 1800225 h 1800225"/>
                <a:gd name="connsiteX11" fmla="*/ 681435 w 1293813"/>
                <a:gd name="connsiteY11" fmla="*/ 1800225 h 1800225"/>
                <a:gd name="connsiteX12" fmla="*/ 665684 w 1293813"/>
                <a:gd name="connsiteY12" fmla="*/ 1800225 h 1800225"/>
                <a:gd name="connsiteX13" fmla="*/ 654185 w 1293813"/>
                <a:gd name="connsiteY13" fmla="*/ 1800225 h 1800225"/>
                <a:gd name="connsiteX14" fmla="*/ 0 w 1293813"/>
                <a:gd name="connsiteY14" fmla="*/ 1036493 h 1800225"/>
                <a:gd name="connsiteX15" fmla="*/ 1090308 w 1293813"/>
                <a:gd name="connsiteY15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3813" h="1800225">
                  <a:moveTo>
                    <a:pt x="1090308" y="0"/>
                  </a:moveTo>
                  <a:cubicBezTo>
                    <a:pt x="1090308" y="0"/>
                    <a:pt x="1090308" y="0"/>
                    <a:pt x="1090308" y="109105"/>
                  </a:cubicBezTo>
                  <a:cubicBezTo>
                    <a:pt x="732551" y="185819"/>
                    <a:pt x="255009" y="406372"/>
                    <a:pt x="196713" y="770764"/>
                  </a:cubicBezTo>
                  <a:lnTo>
                    <a:pt x="192630" y="822446"/>
                  </a:lnTo>
                  <a:lnTo>
                    <a:pt x="248418" y="754830"/>
                  </a:lnTo>
                  <a:cubicBezTo>
                    <a:pt x="359237" y="644012"/>
                    <a:pt x="512332" y="575469"/>
                    <a:pt x="681435" y="575469"/>
                  </a:cubicBezTo>
                  <a:cubicBezTo>
                    <a:pt x="1019642" y="575469"/>
                    <a:pt x="1293813" y="849640"/>
                    <a:pt x="1293813" y="1187847"/>
                  </a:cubicBezTo>
                  <a:cubicBezTo>
                    <a:pt x="1293813" y="1483778"/>
                    <a:pt x="1083901" y="1730682"/>
                    <a:pt x="804851" y="1787784"/>
                  </a:cubicBezTo>
                  <a:lnTo>
                    <a:pt x="783394" y="1789947"/>
                  </a:lnTo>
                  <a:lnTo>
                    <a:pt x="783233" y="1789997"/>
                  </a:lnTo>
                  <a:cubicBezTo>
                    <a:pt x="749587" y="1796816"/>
                    <a:pt x="715515" y="1800225"/>
                    <a:pt x="681443" y="1800225"/>
                  </a:cubicBezTo>
                  <a:lnTo>
                    <a:pt x="681435" y="1800225"/>
                  </a:lnTo>
                  <a:lnTo>
                    <a:pt x="665684" y="1800225"/>
                  </a:lnTo>
                  <a:cubicBezTo>
                    <a:pt x="654185" y="1800225"/>
                    <a:pt x="654185" y="1800225"/>
                    <a:pt x="654185" y="1800225"/>
                  </a:cubicBezTo>
                  <a:cubicBezTo>
                    <a:pt x="245319" y="1800225"/>
                    <a:pt x="0" y="1445635"/>
                    <a:pt x="0" y="1036493"/>
                  </a:cubicBezTo>
                  <a:cubicBezTo>
                    <a:pt x="0" y="409142"/>
                    <a:pt x="545154" y="81828"/>
                    <a:pt x="10903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65167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 landscape number with image,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239317"/>
            <a:ext cx="11708651" cy="4530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D952C73B-D986-3343-A699-8179ADF4A0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2" y="4852987"/>
            <a:ext cx="11708653" cy="1765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251908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 portrait number with image,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239317"/>
            <a:ext cx="5815634" cy="63734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D15CFF7-2384-444C-A03A-2F1F13DB1FE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2311" y="239317"/>
            <a:ext cx="5815634" cy="63757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marR="0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7199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marL="0" marR="0" lvl="1" indent="0" algn="ctr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266906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numbers with images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1162050"/>
            <a:ext cx="5815634" cy="3607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132311" y="1162050"/>
            <a:ext cx="5815634" cy="3610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1D942A6A-EC3F-8A4B-83AD-9235D231AD2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EB86E5A-96E7-B649-AAC2-FA21A7AC47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3" y="4852988"/>
            <a:ext cx="5815634" cy="176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7EFACDF-AC7F-2744-B29B-98D4FF0A5A3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7075" y="4852988"/>
            <a:ext cx="5815634" cy="176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5854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numbers with images,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239317"/>
            <a:ext cx="5815634" cy="4530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6132311" y="239317"/>
            <a:ext cx="5815634" cy="4530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C51B3C-078E-004F-AD01-B24208DC82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3" y="4852988"/>
            <a:ext cx="5815634" cy="176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83FECF7C-5F25-4A4D-9A0C-E01359F2D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7075" y="4852988"/>
            <a:ext cx="5815634" cy="176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31173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numbers with images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4" y="1162050"/>
            <a:ext cx="3851295" cy="3607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169162" y="1162050"/>
            <a:ext cx="3850105" cy="3607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8097841" y="1162050"/>
            <a:ext cx="3850105" cy="3607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74BF012-F10C-F64F-9C8E-A2102736E5C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1CC7245-E81B-D849-BA73-47947DB9D2B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9293" y="4852988"/>
            <a:ext cx="3851295" cy="176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509187F-26E0-4240-ADAC-67001DDFAE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69162" y="4852988"/>
            <a:ext cx="3851295" cy="176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CD036706-8983-8948-9E9E-EFA0784381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97841" y="4852988"/>
            <a:ext cx="3851295" cy="176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287833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numbers with images,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4" y="239317"/>
            <a:ext cx="3851295" cy="4530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169163" y="239317"/>
            <a:ext cx="3850105" cy="4530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8097842" y="239317"/>
            <a:ext cx="3850105" cy="45303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D19402-3A27-6149-BDA2-8F74738B4F7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9293" y="4852988"/>
            <a:ext cx="3851295" cy="176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92F3C6A-B586-A749-BE26-FCACB43917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69162" y="4852988"/>
            <a:ext cx="3851295" cy="176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A510578-7461-EA4C-809C-CD330DF75A8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97841" y="4852988"/>
            <a:ext cx="3851295" cy="17656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62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2250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167523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numbers with images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4" y="1162051"/>
            <a:ext cx="2867934" cy="3607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3186993" y="1162050"/>
            <a:ext cx="2867934" cy="3607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134691" y="1164432"/>
            <a:ext cx="2867934" cy="3607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9083582" y="1162050"/>
            <a:ext cx="2867934" cy="36075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20B53CA-7E9E-6944-B179-2C299304A77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433F9E4-475B-9340-872F-A214BB70D50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3" y="4852988"/>
            <a:ext cx="2867934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8FA64C26-41CF-C144-A658-442589D6C5B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88182" y="4852988"/>
            <a:ext cx="2867934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D2FC8B9-BB80-C14E-9509-4FCF055557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34692" y="4852988"/>
            <a:ext cx="2867934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03DDBD0-AF35-A545-85F8-8DB2995E84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3582" y="4852988"/>
            <a:ext cx="2867934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54737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numbers with images,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40484" y="247652"/>
            <a:ext cx="2867934" cy="4521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3188182" y="247651"/>
            <a:ext cx="2867934" cy="4521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6135881" y="247650"/>
            <a:ext cx="2867934" cy="4521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9084772" y="247651"/>
            <a:ext cx="2867934" cy="45219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3EB427B5-2FA2-EB4D-9933-0AB1188A81D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9293" y="4852988"/>
            <a:ext cx="2867934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2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A1E2395-A112-3548-94C0-CBA3F6F42CE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88182" y="4852988"/>
            <a:ext cx="2867934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B08C329-8E56-414D-AD22-11E2885A5A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34692" y="4852988"/>
            <a:ext cx="2867934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021FB94-CCBD-A64D-A60F-5AAEA02D397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3582" y="4852988"/>
            <a:ext cx="2867934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</p:spTree>
    <p:extLst>
      <p:ext uri="{BB962C8B-B14F-4D97-AF65-F5344CB8AC3E}">
        <p14:creationId xmlns:p14="http://schemas.microsoft.com/office/powerpoint/2010/main" val="105199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ullets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7A23B314-F598-8146-8643-D54A7F5DD7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9292" y="3931443"/>
            <a:ext cx="11708653" cy="26836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324000" tIns="216000" rIns="1584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74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31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39292" y="1162049"/>
            <a:ext cx="11708653" cy="26836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324000" tIns="216000" rIns="1584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74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31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0438560" y="1858279"/>
            <a:ext cx="1291085" cy="129121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562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438635" y="4625293"/>
            <a:ext cx="1291085" cy="129121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562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3986288-46B7-9844-9707-E1EDBD3098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89188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ong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5066A0-3CE6-9B46-94DF-2CD6D2F5F1B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37075" y="1162049"/>
            <a:ext cx="5815634" cy="5453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88000" tIns="108000" rIns="288000" bIns="288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74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31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9ED2C32-75DA-CF40-BBAD-2AC55B8A955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3" y="1162049"/>
            <a:ext cx="5815634" cy="5453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88000" tIns="108000" rIns="288000" bIns="288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74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31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05203" y="5160387"/>
            <a:ext cx="1291085" cy="129121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562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298221" y="5160388"/>
            <a:ext cx="1291085" cy="129121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562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6A4BF14-C661-C14B-9784-BD928E5B828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4273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, full bleed with no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324BE4B-4C78-EA40-A321-26CC1CB5A9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1537381"/>
            <a:ext cx="9744314" cy="5077733"/>
          </a:xfrm>
          <a:prstGeom prst="rect">
            <a:avLst/>
          </a:prstGeom>
          <a:noFill/>
          <a:ln>
            <a:noFill/>
          </a:ln>
        </p:spPr>
        <p:txBody>
          <a:bodyPr lIns="0" tIns="144000" rIns="0" bIns="0"/>
          <a:lstStyle>
            <a:lvl1pPr marL="0" indent="0">
              <a:lnSpc>
                <a:spcPct val="100000"/>
              </a:lnSpc>
              <a:spcBef>
                <a:spcPts val="1125"/>
              </a:spcBef>
              <a:buNone/>
              <a:defRPr sz="4274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6pPr>
            <a:lvl7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7pPr>
            <a:lvl8pPr marL="0" indent="0">
              <a:spcBef>
                <a:spcPts val="1500"/>
              </a:spcBef>
              <a:buNone/>
              <a:defRPr sz="2250" b="0" i="0">
                <a:solidFill>
                  <a:schemeClr val="bg1">
                    <a:alpha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8pPr>
            <a:lvl9pPr marL="0" indent="0">
              <a:spcBef>
                <a:spcPts val="1500"/>
              </a:spcBef>
              <a:buNone/>
              <a:defRPr sz="2250">
                <a:solidFill>
                  <a:schemeClr val="bg1">
                    <a:alpha val="50000"/>
                  </a:schemeClr>
                </a:solidFill>
              </a:defRPr>
            </a:lvl9pPr>
          </a:lstStyle>
          <a:p>
            <a:pPr lvl="0"/>
            <a:r>
              <a:rPr lang="en-US"/>
              <a:t>Click to add quote</a:t>
            </a:r>
          </a:p>
          <a:p>
            <a:pPr lvl="1"/>
            <a:r>
              <a:rPr lang="en-GB"/>
              <a:t>– Name here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2CFD94-C00C-6E4B-A383-36FED73A13A3}"/>
              </a:ext>
            </a:extLst>
          </p:cNvPr>
          <p:cNvGrpSpPr/>
          <p:nvPr/>
        </p:nvGrpSpPr>
        <p:grpSpPr>
          <a:xfrm>
            <a:off x="239293" y="1161775"/>
            <a:ext cx="1131323" cy="375605"/>
            <a:chOff x="611188" y="549275"/>
            <a:chExt cx="5422800" cy="1800225"/>
          </a:xfrm>
          <a:solidFill>
            <a:schemeClr val="bg1">
              <a:alpha val="50000"/>
            </a:schemeClr>
          </a:solidFill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6D98C16-6552-CA44-B602-4680C3D4963A}"/>
                </a:ext>
              </a:extLst>
            </p:cNvPr>
            <p:cNvSpPr/>
            <p:nvPr/>
          </p:nvSpPr>
          <p:spPr>
            <a:xfrm>
              <a:off x="611188" y="549275"/>
              <a:ext cx="1293813" cy="1800225"/>
            </a:xfrm>
            <a:custGeom>
              <a:avLst/>
              <a:gdLst>
                <a:gd name="connsiteX0" fmla="*/ 1090308 w 1293813"/>
                <a:gd name="connsiteY0" fmla="*/ 0 h 1800225"/>
                <a:gd name="connsiteX1" fmla="*/ 1090308 w 1293813"/>
                <a:gd name="connsiteY1" fmla="*/ 109105 h 1800225"/>
                <a:gd name="connsiteX2" fmla="*/ 196713 w 1293813"/>
                <a:gd name="connsiteY2" fmla="*/ 770764 h 1800225"/>
                <a:gd name="connsiteX3" fmla="*/ 192630 w 1293813"/>
                <a:gd name="connsiteY3" fmla="*/ 822446 h 1800225"/>
                <a:gd name="connsiteX4" fmla="*/ 248418 w 1293813"/>
                <a:gd name="connsiteY4" fmla="*/ 754830 h 1800225"/>
                <a:gd name="connsiteX5" fmla="*/ 681435 w 1293813"/>
                <a:gd name="connsiteY5" fmla="*/ 575469 h 1800225"/>
                <a:gd name="connsiteX6" fmla="*/ 1293813 w 1293813"/>
                <a:gd name="connsiteY6" fmla="*/ 1187847 h 1800225"/>
                <a:gd name="connsiteX7" fmla="*/ 804851 w 1293813"/>
                <a:gd name="connsiteY7" fmla="*/ 1787784 h 1800225"/>
                <a:gd name="connsiteX8" fmla="*/ 783394 w 1293813"/>
                <a:gd name="connsiteY8" fmla="*/ 1789947 h 1800225"/>
                <a:gd name="connsiteX9" fmla="*/ 783233 w 1293813"/>
                <a:gd name="connsiteY9" fmla="*/ 1789997 h 1800225"/>
                <a:gd name="connsiteX10" fmla="*/ 681443 w 1293813"/>
                <a:gd name="connsiteY10" fmla="*/ 1800225 h 1800225"/>
                <a:gd name="connsiteX11" fmla="*/ 681435 w 1293813"/>
                <a:gd name="connsiteY11" fmla="*/ 1800225 h 1800225"/>
                <a:gd name="connsiteX12" fmla="*/ 665684 w 1293813"/>
                <a:gd name="connsiteY12" fmla="*/ 1800225 h 1800225"/>
                <a:gd name="connsiteX13" fmla="*/ 654185 w 1293813"/>
                <a:gd name="connsiteY13" fmla="*/ 1800225 h 1800225"/>
                <a:gd name="connsiteX14" fmla="*/ 0 w 1293813"/>
                <a:gd name="connsiteY14" fmla="*/ 1036493 h 1800225"/>
                <a:gd name="connsiteX15" fmla="*/ 1090308 w 1293813"/>
                <a:gd name="connsiteY15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3813" h="1800225">
                  <a:moveTo>
                    <a:pt x="1090308" y="0"/>
                  </a:moveTo>
                  <a:cubicBezTo>
                    <a:pt x="1090308" y="0"/>
                    <a:pt x="1090308" y="0"/>
                    <a:pt x="1090308" y="109105"/>
                  </a:cubicBezTo>
                  <a:cubicBezTo>
                    <a:pt x="732551" y="185819"/>
                    <a:pt x="255009" y="406372"/>
                    <a:pt x="196713" y="770764"/>
                  </a:cubicBezTo>
                  <a:lnTo>
                    <a:pt x="192630" y="822446"/>
                  </a:lnTo>
                  <a:lnTo>
                    <a:pt x="248418" y="754830"/>
                  </a:lnTo>
                  <a:cubicBezTo>
                    <a:pt x="359237" y="644012"/>
                    <a:pt x="512332" y="575469"/>
                    <a:pt x="681435" y="575469"/>
                  </a:cubicBezTo>
                  <a:cubicBezTo>
                    <a:pt x="1019642" y="575469"/>
                    <a:pt x="1293813" y="849640"/>
                    <a:pt x="1293813" y="1187847"/>
                  </a:cubicBezTo>
                  <a:cubicBezTo>
                    <a:pt x="1293813" y="1483778"/>
                    <a:pt x="1083901" y="1730682"/>
                    <a:pt x="804851" y="1787784"/>
                  </a:cubicBezTo>
                  <a:lnTo>
                    <a:pt x="783394" y="1789947"/>
                  </a:lnTo>
                  <a:lnTo>
                    <a:pt x="783233" y="1789997"/>
                  </a:lnTo>
                  <a:cubicBezTo>
                    <a:pt x="749587" y="1796816"/>
                    <a:pt x="715515" y="1800225"/>
                    <a:pt x="681443" y="1800225"/>
                  </a:cubicBezTo>
                  <a:lnTo>
                    <a:pt x="681435" y="1800225"/>
                  </a:lnTo>
                  <a:lnTo>
                    <a:pt x="665684" y="1800225"/>
                  </a:lnTo>
                  <a:cubicBezTo>
                    <a:pt x="654185" y="1800225"/>
                    <a:pt x="654185" y="1800225"/>
                    <a:pt x="654185" y="1800225"/>
                  </a:cubicBezTo>
                  <a:cubicBezTo>
                    <a:pt x="245319" y="1800225"/>
                    <a:pt x="0" y="1445635"/>
                    <a:pt x="0" y="1036493"/>
                  </a:cubicBezTo>
                  <a:cubicBezTo>
                    <a:pt x="0" y="409142"/>
                    <a:pt x="545154" y="81828"/>
                    <a:pt x="10903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9393C07-391E-D742-946A-4F791B65E14D}"/>
                </a:ext>
              </a:extLst>
            </p:cNvPr>
            <p:cNvSpPr/>
            <p:nvPr/>
          </p:nvSpPr>
          <p:spPr>
            <a:xfrm>
              <a:off x="1976638" y="549275"/>
              <a:ext cx="1293813" cy="1800225"/>
            </a:xfrm>
            <a:custGeom>
              <a:avLst/>
              <a:gdLst>
                <a:gd name="connsiteX0" fmla="*/ 1090308 w 1293813"/>
                <a:gd name="connsiteY0" fmla="*/ 0 h 1800225"/>
                <a:gd name="connsiteX1" fmla="*/ 1090308 w 1293813"/>
                <a:gd name="connsiteY1" fmla="*/ 109105 h 1800225"/>
                <a:gd name="connsiteX2" fmla="*/ 196713 w 1293813"/>
                <a:gd name="connsiteY2" fmla="*/ 770764 h 1800225"/>
                <a:gd name="connsiteX3" fmla="*/ 192630 w 1293813"/>
                <a:gd name="connsiteY3" fmla="*/ 822446 h 1800225"/>
                <a:gd name="connsiteX4" fmla="*/ 248418 w 1293813"/>
                <a:gd name="connsiteY4" fmla="*/ 754830 h 1800225"/>
                <a:gd name="connsiteX5" fmla="*/ 681435 w 1293813"/>
                <a:gd name="connsiteY5" fmla="*/ 575469 h 1800225"/>
                <a:gd name="connsiteX6" fmla="*/ 1293813 w 1293813"/>
                <a:gd name="connsiteY6" fmla="*/ 1187847 h 1800225"/>
                <a:gd name="connsiteX7" fmla="*/ 804851 w 1293813"/>
                <a:gd name="connsiteY7" fmla="*/ 1787784 h 1800225"/>
                <a:gd name="connsiteX8" fmla="*/ 783394 w 1293813"/>
                <a:gd name="connsiteY8" fmla="*/ 1789947 h 1800225"/>
                <a:gd name="connsiteX9" fmla="*/ 783233 w 1293813"/>
                <a:gd name="connsiteY9" fmla="*/ 1789997 h 1800225"/>
                <a:gd name="connsiteX10" fmla="*/ 681443 w 1293813"/>
                <a:gd name="connsiteY10" fmla="*/ 1800225 h 1800225"/>
                <a:gd name="connsiteX11" fmla="*/ 681435 w 1293813"/>
                <a:gd name="connsiteY11" fmla="*/ 1800225 h 1800225"/>
                <a:gd name="connsiteX12" fmla="*/ 665684 w 1293813"/>
                <a:gd name="connsiteY12" fmla="*/ 1800225 h 1800225"/>
                <a:gd name="connsiteX13" fmla="*/ 654185 w 1293813"/>
                <a:gd name="connsiteY13" fmla="*/ 1800225 h 1800225"/>
                <a:gd name="connsiteX14" fmla="*/ 0 w 1293813"/>
                <a:gd name="connsiteY14" fmla="*/ 1036493 h 1800225"/>
                <a:gd name="connsiteX15" fmla="*/ 1090308 w 1293813"/>
                <a:gd name="connsiteY15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3813" h="1800225">
                  <a:moveTo>
                    <a:pt x="1090308" y="0"/>
                  </a:moveTo>
                  <a:cubicBezTo>
                    <a:pt x="1090308" y="0"/>
                    <a:pt x="1090308" y="0"/>
                    <a:pt x="1090308" y="109105"/>
                  </a:cubicBezTo>
                  <a:cubicBezTo>
                    <a:pt x="732551" y="185819"/>
                    <a:pt x="255009" y="406372"/>
                    <a:pt x="196713" y="770764"/>
                  </a:cubicBezTo>
                  <a:lnTo>
                    <a:pt x="192630" y="822446"/>
                  </a:lnTo>
                  <a:lnTo>
                    <a:pt x="248418" y="754830"/>
                  </a:lnTo>
                  <a:cubicBezTo>
                    <a:pt x="359237" y="644012"/>
                    <a:pt x="512332" y="575469"/>
                    <a:pt x="681435" y="575469"/>
                  </a:cubicBezTo>
                  <a:cubicBezTo>
                    <a:pt x="1019642" y="575469"/>
                    <a:pt x="1293813" y="849640"/>
                    <a:pt x="1293813" y="1187847"/>
                  </a:cubicBezTo>
                  <a:cubicBezTo>
                    <a:pt x="1293813" y="1483778"/>
                    <a:pt x="1083901" y="1730682"/>
                    <a:pt x="804851" y="1787784"/>
                  </a:cubicBezTo>
                  <a:lnTo>
                    <a:pt x="783394" y="1789947"/>
                  </a:lnTo>
                  <a:lnTo>
                    <a:pt x="783233" y="1789997"/>
                  </a:lnTo>
                  <a:cubicBezTo>
                    <a:pt x="749587" y="1796816"/>
                    <a:pt x="715515" y="1800225"/>
                    <a:pt x="681443" y="1800225"/>
                  </a:cubicBezTo>
                  <a:lnTo>
                    <a:pt x="681435" y="1800225"/>
                  </a:lnTo>
                  <a:lnTo>
                    <a:pt x="665684" y="1800225"/>
                  </a:lnTo>
                  <a:cubicBezTo>
                    <a:pt x="654185" y="1800225"/>
                    <a:pt x="654185" y="1800225"/>
                    <a:pt x="654185" y="1800225"/>
                  </a:cubicBezTo>
                  <a:cubicBezTo>
                    <a:pt x="245319" y="1800225"/>
                    <a:pt x="0" y="1445635"/>
                    <a:pt x="0" y="1036493"/>
                  </a:cubicBezTo>
                  <a:cubicBezTo>
                    <a:pt x="0" y="409142"/>
                    <a:pt x="545154" y="81828"/>
                    <a:pt x="10903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963FB8C-08E0-784F-B760-6D580EB05508}"/>
                </a:ext>
              </a:extLst>
            </p:cNvPr>
            <p:cNvSpPr/>
            <p:nvPr/>
          </p:nvSpPr>
          <p:spPr>
            <a:xfrm rot="10800000">
              <a:off x="3374725" y="549275"/>
              <a:ext cx="1293813" cy="1800225"/>
            </a:xfrm>
            <a:custGeom>
              <a:avLst/>
              <a:gdLst>
                <a:gd name="connsiteX0" fmla="*/ 1090308 w 1293813"/>
                <a:gd name="connsiteY0" fmla="*/ 0 h 1800225"/>
                <a:gd name="connsiteX1" fmla="*/ 1090308 w 1293813"/>
                <a:gd name="connsiteY1" fmla="*/ 109105 h 1800225"/>
                <a:gd name="connsiteX2" fmla="*/ 196713 w 1293813"/>
                <a:gd name="connsiteY2" fmla="*/ 770764 h 1800225"/>
                <a:gd name="connsiteX3" fmla="*/ 192630 w 1293813"/>
                <a:gd name="connsiteY3" fmla="*/ 822446 h 1800225"/>
                <a:gd name="connsiteX4" fmla="*/ 248418 w 1293813"/>
                <a:gd name="connsiteY4" fmla="*/ 754830 h 1800225"/>
                <a:gd name="connsiteX5" fmla="*/ 681435 w 1293813"/>
                <a:gd name="connsiteY5" fmla="*/ 575469 h 1800225"/>
                <a:gd name="connsiteX6" fmla="*/ 1293813 w 1293813"/>
                <a:gd name="connsiteY6" fmla="*/ 1187847 h 1800225"/>
                <a:gd name="connsiteX7" fmla="*/ 804851 w 1293813"/>
                <a:gd name="connsiteY7" fmla="*/ 1787784 h 1800225"/>
                <a:gd name="connsiteX8" fmla="*/ 783394 w 1293813"/>
                <a:gd name="connsiteY8" fmla="*/ 1789947 h 1800225"/>
                <a:gd name="connsiteX9" fmla="*/ 783233 w 1293813"/>
                <a:gd name="connsiteY9" fmla="*/ 1789997 h 1800225"/>
                <a:gd name="connsiteX10" fmla="*/ 681443 w 1293813"/>
                <a:gd name="connsiteY10" fmla="*/ 1800225 h 1800225"/>
                <a:gd name="connsiteX11" fmla="*/ 681435 w 1293813"/>
                <a:gd name="connsiteY11" fmla="*/ 1800225 h 1800225"/>
                <a:gd name="connsiteX12" fmla="*/ 665684 w 1293813"/>
                <a:gd name="connsiteY12" fmla="*/ 1800225 h 1800225"/>
                <a:gd name="connsiteX13" fmla="*/ 654185 w 1293813"/>
                <a:gd name="connsiteY13" fmla="*/ 1800225 h 1800225"/>
                <a:gd name="connsiteX14" fmla="*/ 0 w 1293813"/>
                <a:gd name="connsiteY14" fmla="*/ 1036493 h 1800225"/>
                <a:gd name="connsiteX15" fmla="*/ 1090308 w 1293813"/>
                <a:gd name="connsiteY15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3813" h="1800225">
                  <a:moveTo>
                    <a:pt x="1090308" y="0"/>
                  </a:moveTo>
                  <a:cubicBezTo>
                    <a:pt x="1090308" y="0"/>
                    <a:pt x="1090308" y="0"/>
                    <a:pt x="1090308" y="109105"/>
                  </a:cubicBezTo>
                  <a:cubicBezTo>
                    <a:pt x="732551" y="185819"/>
                    <a:pt x="255009" y="406372"/>
                    <a:pt x="196713" y="770764"/>
                  </a:cubicBezTo>
                  <a:lnTo>
                    <a:pt x="192630" y="822446"/>
                  </a:lnTo>
                  <a:lnTo>
                    <a:pt x="248418" y="754830"/>
                  </a:lnTo>
                  <a:cubicBezTo>
                    <a:pt x="359237" y="644012"/>
                    <a:pt x="512332" y="575469"/>
                    <a:pt x="681435" y="575469"/>
                  </a:cubicBezTo>
                  <a:cubicBezTo>
                    <a:pt x="1019642" y="575469"/>
                    <a:pt x="1293813" y="849640"/>
                    <a:pt x="1293813" y="1187847"/>
                  </a:cubicBezTo>
                  <a:cubicBezTo>
                    <a:pt x="1293813" y="1483778"/>
                    <a:pt x="1083901" y="1730682"/>
                    <a:pt x="804851" y="1787784"/>
                  </a:cubicBezTo>
                  <a:lnTo>
                    <a:pt x="783394" y="1789947"/>
                  </a:lnTo>
                  <a:lnTo>
                    <a:pt x="783233" y="1789997"/>
                  </a:lnTo>
                  <a:cubicBezTo>
                    <a:pt x="749587" y="1796816"/>
                    <a:pt x="715515" y="1800225"/>
                    <a:pt x="681443" y="1800225"/>
                  </a:cubicBezTo>
                  <a:lnTo>
                    <a:pt x="681435" y="1800225"/>
                  </a:lnTo>
                  <a:lnTo>
                    <a:pt x="665684" y="1800225"/>
                  </a:lnTo>
                  <a:cubicBezTo>
                    <a:pt x="654185" y="1800225"/>
                    <a:pt x="654185" y="1800225"/>
                    <a:pt x="654185" y="1800225"/>
                  </a:cubicBezTo>
                  <a:cubicBezTo>
                    <a:pt x="245319" y="1800225"/>
                    <a:pt x="0" y="1445635"/>
                    <a:pt x="0" y="1036493"/>
                  </a:cubicBezTo>
                  <a:cubicBezTo>
                    <a:pt x="0" y="409142"/>
                    <a:pt x="545154" y="81828"/>
                    <a:pt x="10903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8FAC734-A320-E049-B6C6-20DBF36BB01D}"/>
                </a:ext>
              </a:extLst>
            </p:cNvPr>
            <p:cNvSpPr/>
            <p:nvPr/>
          </p:nvSpPr>
          <p:spPr>
            <a:xfrm rot="10800000">
              <a:off x="4740175" y="549275"/>
              <a:ext cx="1293813" cy="1800225"/>
            </a:xfrm>
            <a:custGeom>
              <a:avLst/>
              <a:gdLst>
                <a:gd name="connsiteX0" fmla="*/ 1090308 w 1293813"/>
                <a:gd name="connsiteY0" fmla="*/ 0 h 1800225"/>
                <a:gd name="connsiteX1" fmla="*/ 1090308 w 1293813"/>
                <a:gd name="connsiteY1" fmla="*/ 109105 h 1800225"/>
                <a:gd name="connsiteX2" fmla="*/ 196713 w 1293813"/>
                <a:gd name="connsiteY2" fmla="*/ 770764 h 1800225"/>
                <a:gd name="connsiteX3" fmla="*/ 192630 w 1293813"/>
                <a:gd name="connsiteY3" fmla="*/ 822446 h 1800225"/>
                <a:gd name="connsiteX4" fmla="*/ 248418 w 1293813"/>
                <a:gd name="connsiteY4" fmla="*/ 754830 h 1800225"/>
                <a:gd name="connsiteX5" fmla="*/ 681435 w 1293813"/>
                <a:gd name="connsiteY5" fmla="*/ 575469 h 1800225"/>
                <a:gd name="connsiteX6" fmla="*/ 1293813 w 1293813"/>
                <a:gd name="connsiteY6" fmla="*/ 1187847 h 1800225"/>
                <a:gd name="connsiteX7" fmla="*/ 804851 w 1293813"/>
                <a:gd name="connsiteY7" fmla="*/ 1787784 h 1800225"/>
                <a:gd name="connsiteX8" fmla="*/ 783394 w 1293813"/>
                <a:gd name="connsiteY8" fmla="*/ 1789947 h 1800225"/>
                <a:gd name="connsiteX9" fmla="*/ 783233 w 1293813"/>
                <a:gd name="connsiteY9" fmla="*/ 1789997 h 1800225"/>
                <a:gd name="connsiteX10" fmla="*/ 681443 w 1293813"/>
                <a:gd name="connsiteY10" fmla="*/ 1800225 h 1800225"/>
                <a:gd name="connsiteX11" fmla="*/ 681435 w 1293813"/>
                <a:gd name="connsiteY11" fmla="*/ 1800225 h 1800225"/>
                <a:gd name="connsiteX12" fmla="*/ 665684 w 1293813"/>
                <a:gd name="connsiteY12" fmla="*/ 1800225 h 1800225"/>
                <a:gd name="connsiteX13" fmla="*/ 654185 w 1293813"/>
                <a:gd name="connsiteY13" fmla="*/ 1800225 h 1800225"/>
                <a:gd name="connsiteX14" fmla="*/ 0 w 1293813"/>
                <a:gd name="connsiteY14" fmla="*/ 1036493 h 1800225"/>
                <a:gd name="connsiteX15" fmla="*/ 1090308 w 1293813"/>
                <a:gd name="connsiteY15" fmla="*/ 0 h 180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93813" h="1800225">
                  <a:moveTo>
                    <a:pt x="1090308" y="0"/>
                  </a:moveTo>
                  <a:cubicBezTo>
                    <a:pt x="1090308" y="0"/>
                    <a:pt x="1090308" y="0"/>
                    <a:pt x="1090308" y="109105"/>
                  </a:cubicBezTo>
                  <a:cubicBezTo>
                    <a:pt x="732551" y="185819"/>
                    <a:pt x="255009" y="406372"/>
                    <a:pt x="196713" y="770764"/>
                  </a:cubicBezTo>
                  <a:lnTo>
                    <a:pt x="192630" y="822446"/>
                  </a:lnTo>
                  <a:lnTo>
                    <a:pt x="248418" y="754830"/>
                  </a:lnTo>
                  <a:cubicBezTo>
                    <a:pt x="359237" y="644012"/>
                    <a:pt x="512332" y="575469"/>
                    <a:pt x="681435" y="575469"/>
                  </a:cubicBezTo>
                  <a:cubicBezTo>
                    <a:pt x="1019642" y="575469"/>
                    <a:pt x="1293813" y="849640"/>
                    <a:pt x="1293813" y="1187847"/>
                  </a:cubicBezTo>
                  <a:cubicBezTo>
                    <a:pt x="1293813" y="1483778"/>
                    <a:pt x="1083901" y="1730682"/>
                    <a:pt x="804851" y="1787784"/>
                  </a:cubicBezTo>
                  <a:lnTo>
                    <a:pt x="783394" y="1789947"/>
                  </a:lnTo>
                  <a:lnTo>
                    <a:pt x="783233" y="1789997"/>
                  </a:lnTo>
                  <a:cubicBezTo>
                    <a:pt x="749587" y="1796816"/>
                    <a:pt x="715515" y="1800225"/>
                    <a:pt x="681443" y="1800225"/>
                  </a:cubicBezTo>
                  <a:lnTo>
                    <a:pt x="681435" y="1800225"/>
                  </a:lnTo>
                  <a:lnTo>
                    <a:pt x="665684" y="1800225"/>
                  </a:lnTo>
                  <a:cubicBezTo>
                    <a:pt x="654185" y="1800225"/>
                    <a:pt x="654185" y="1800225"/>
                    <a:pt x="654185" y="1800225"/>
                  </a:cubicBezTo>
                  <a:cubicBezTo>
                    <a:pt x="245319" y="1800225"/>
                    <a:pt x="0" y="1445635"/>
                    <a:pt x="0" y="1036493"/>
                  </a:cubicBezTo>
                  <a:cubicBezTo>
                    <a:pt x="0" y="409142"/>
                    <a:pt x="545154" y="81828"/>
                    <a:pt x="109030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372326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ullets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98CDBF1-62D4-5349-9FB0-B962F80510E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292" y="3007519"/>
            <a:ext cx="11708653" cy="1762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70597A6-49AF-3942-8AB1-EC694C3C8C0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9292" y="4852986"/>
            <a:ext cx="11708653" cy="1762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39292" y="1162050"/>
            <a:ext cx="11708653" cy="1762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942931" y="1622398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0942931" y="3467868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0942931" y="5313336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0A51034-FF4F-CA44-A64F-651FCE58102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77637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long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90A9467-8ECE-8A41-991A-7B18B22E3B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3" y="1162050"/>
            <a:ext cx="3851295" cy="5453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108000" rIns="216000" bIns="216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861BDD2-C38C-DA44-A40E-D1F1FE7653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96650" y="1162050"/>
            <a:ext cx="3851295" cy="5453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108000" rIns="216000" bIns="216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7AE3FA3-DA91-754F-8863-323985008CE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70353" y="1162050"/>
            <a:ext cx="3851295" cy="5453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108000" rIns="216000" bIns="216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05203" y="5160387"/>
            <a:ext cx="1291085" cy="129121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562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4335071" y="5160387"/>
            <a:ext cx="1291085" cy="129121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562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8264939" y="5160388"/>
            <a:ext cx="1291085" cy="1291211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562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F6266CE-3C88-7143-933C-41B7FE520B6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99062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ullets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CC65BE6-1934-6141-A760-E96A34AE88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2" y="1162050"/>
            <a:ext cx="11708653" cy="1304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7814AFF4-627D-5842-8C00-D04095CEA3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9292" y="2545557"/>
            <a:ext cx="11708653" cy="1304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886F5B3-4975-5543-8924-739F995F5E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39292" y="3929064"/>
            <a:ext cx="11708653" cy="1304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8BE5D776-1889-8740-9BAB-53BDA16F2BC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292" y="5310187"/>
            <a:ext cx="11708653" cy="1304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942931" y="1393798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0942931" y="2775731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0942931" y="4159238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10942931" y="5544318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2881CA68-6BFA-6247-A7FC-F44B2D2BA5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24755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long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5D373EC6-38D0-6F46-85B7-D9F36F03829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88182" y="1162049"/>
            <a:ext cx="2867934" cy="5453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44000" tIns="72000" rIns="144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1FB36926-6A1E-8045-8DE1-AA29304CC10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32312" y="1162049"/>
            <a:ext cx="2867934" cy="5453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44000" tIns="72000" rIns="144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45C4E281-BB61-9045-8D9A-4B9B6F97539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84772" y="1162049"/>
            <a:ext cx="2867934" cy="5453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44000" tIns="72000" rIns="144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239294" y="1162049"/>
            <a:ext cx="2867934" cy="54530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44000" tIns="72000" rIns="144000" b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53789" y="5664734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3302678" y="5664735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246806" y="5664735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9194506" y="5664734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2DF019D4-BF0F-CA44-9E03-242E52481CF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7957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4B23A68-AB5B-DC49-A53C-0B6BF9EF9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3" y="1162049"/>
            <a:ext cx="11708652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99ED3EF-F1A9-CC41-AE7C-D059038158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9293" y="2084545"/>
            <a:ext cx="11708652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E2360CC-0057-B049-A9CD-1DCE7344C6F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9293" y="3007041"/>
            <a:ext cx="11708652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187EF39-BA46-3A43-AC96-22646D3A765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39293" y="3929538"/>
            <a:ext cx="11708652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0E1490A-DEBD-D446-9729-FD640A2CE0A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39293" y="4852034"/>
            <a:ext cx="11708652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C1BCC7A2-C30A-B745-ABA9-B1EEEA67141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9293" y="5774530"/>
            <a:ext cx="11708652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1295721" y="1310987"/>
            <a:ext cx="542654" cy="54270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150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1295721" y="2234912"/>
            <a:ext cx="542654" cy="54270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150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11295721" y="3158837"/>
            <a:ext cx="542654" cy="54270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150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11295721" y="4077999"/>
            <a:ext cx="542654" cy="54270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150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11295721" y="5001925"/>
            <a:ext cx="542654" cy="54270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150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1295721" y="5918706"/>
            <a:ext cx="542654" cy="542708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3150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0DAF4268-56B2-034D-917D-CB85BC40F88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65269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C081F9D-5BFE-B840-8F6D-27A797EAC8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3" y="1162048"/>
            <a:ext cx="5815634" cy="1304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5FADF56C-A377-0E44-B4B6-035708295A7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9293" y="2545556"/>
            <a:ext cx="5815634" cy="1304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8F68337-E81C-144D-906C-F8F1571ADEE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39293" y="3929062"/>
            <a:ext cx="5815634" cy="1304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11C164DB-A7C6-4942-8243-C35114D5B1A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39293" y="5312569"/>
            <a:ext cx="5815634" cy="1304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36C7A08F-C18A-6043-BF97-6BBE1AACF26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37074" y="1162048"/>
            <a:ext cx="5815634" cy="1304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DA7F9288-447B-8F4A-A227-E134066834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137074" y="2545556"/>
            <a:ext cx="5815634" cy="1304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C9C6719-75EB-224C-849A-2B8AA716AB2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137074" y="3929062"/>
            <a:ext cx="5815634" cy="1304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96418C2-96F3-7944-ACA4-89C00BE6DBE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137074" y="5312569"/>
            <a:ext cx="5815634" cy="13049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5053766" y="1393798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5053766" y="2777305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5053766" y="4156048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5053766" y="5544318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10946786" y="1393799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10946786" y="2777306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0" hasCustomPrompt="1"/>
          </p:nvPr>
        </p:nvSpPr>
        <p:spPr>
          <a:xfrm>
            <a:off x="10946786" y="4156049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7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2" hasCustomPrompt="1"/>
          </p:nvPr>
        </p:nvSpPr>
        <p:spPr>
          <a:xfrm>
            <a:off x="10946786" y="5544318"/>
            <a:ext cx="841347" cy="841429"/>
          </a:xfrm>
          <a:prstGeom prst="ellipse">
            <a:avLst/>
          </a:prstGeom>
          <a:solidFill>
            <a:schemeClr val="bg1">
              <a:lumMod val="65000"/>
            </a:schemeClr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4274" b="0" i="0" baseline="0">
                <a:solidFill>
                  <a:schemeClr val="bg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609456" indent="0">
              <a:buNone/>
              <a:defRPr/>
            </a:lvl2pPr>
            <a:lvl3pPr marL="1218910" indent="0">
              <a:buNone/>
              <a:defRPr/>
            </a:lvl3pPr>
            <a:lvl4pPr marL="1828366" indent="0">
              <a:buNone/>
              <a:defRPr/>
            </a:lvl4pPr>
            <a:lvl5pPr marL="2437821" indent="0">
              <a:buNone/>
              <a:defRPr/>
            </a:lvl5pPr>
          </a:lstStyle>
          <a:p>
            <a:pPr lvl="0"/>
            <a:r>
              <a:rPr lang="en-US"/>
              <a:t>8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7D6162B6-D646-7C45-A2F8-21490829EB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1359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unordered bullets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F046E71-1380-0F4E-B96A-7D65556E4E0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768B7C-A019-824A-A371-8B4FDA28295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83582" y="1162051"/>
            <a:ext cx="2867934" cy="2681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C576F3B-B612-C547-A1A3-55EB78032E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3582" y="3933827"/>
            <a:ext cx="2867934" cy="2683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68862526-C62A-1143-B929-633151B665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9293" y="3931443"/>
            <a:ext cx="8760953" cy="26836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324000" tIns="216000" rIns="324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74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31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9F19113-C65A-6041-8D9B-2B76C0A3E1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3" y="1162049"/>
            <a:ext cx="8760953" cy="26836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324000" tIns="216000" rIns="324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274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31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</p:spTree>
    <p:extLst>
      <p:ext uri="{BB962C8B-B14F-4D97-AF65-F5344CB8AC3E}">
        <p14:creationId xmlns:p14="http://schemas.microsoft.com/office/powerpoint/2010/main" val="32855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unordered bullets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120D874B-066F-3449-8E66-F27CDAA0D1E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363BC7E-F6A6-AD4C-A19E-891AA6F96A8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83582" y="1162051"/>
            <a:ext cx="2867934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E9EEC5E-25FA-B940-B076-A48F39875E8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3582" y="3007519"/>
            <a:ext cx="2867934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B522F1B-677E-354F-8DAD-07FF96B29E6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3582" y="4852988"/>
            <a:ext cx="2867934" cy="1762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2DC8049-3AD4-AC44-8B62-F54EEF4AD02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9293" y="3007519"/>
            <a:ext cx="8760953" cy="1762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216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7079757-DC8C-944A-96D4-76534A74474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9293" y="4852986"/>
            <a:ext cx="8760953" cy="1762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216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0A752069-EB7E-9846-B712-CDE0DEA677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3" y="1162050"/>
            <a:ext cx="8760953" cy="17621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216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</p:spTree>
    <p:extLst>
      <p:ext uri="{BB962C8B-B14F-4D97-AF65-F5344CB8AC3E}">
        <p14:creationId xmlns:p14="http://schemas.microsoft.com/office/powerpoint/2010/main" val="36308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unordered bullets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F9AA4FD5-E608-4A4B-99A6-640D0A88C9A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FBB7FC2-ADEF-CB4A-AA09-AD086353D09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3582" y="1162050"/>
            <a:ext cx="2867934" cy="1304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8498CDB-B122-5F48-8D82-795614DF6DA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3582" y="2545556"/>
            <a:ext cx="2867934" cy="1304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A0C752F-66D8-4340-83C2-1E3CA2EF82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83582" y="3929063"/>
            <a:ext cx="2867934" cy="1304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9A84CCE-A2FA-F344-9012-03AA8E86479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83582" y="5310188"/>
            <a:ext cx="2867934" cy="1304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274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17A4181-D28C-9A4C-81B5-321BBC53A1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3" y="1162050"/>
            <a:ext cx="8760953" cy="1304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216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49DC6A6D-6DF8-3E4D-8994-E17363EF54A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9293" y="2545557"/>
            <a:ext cx="8760953" cy="1304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216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4D0D6C3-69BF-9B45-A210-A4D3045F3E9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39293" y="3929064"/>
            <a:ext cx="8760953" cy="1304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216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DBD437F5-3650-0149-A8E5-AB43DDCFCD0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9293" y="5310187"/>
            <a:ext cx="8760953" cy="13049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216000" tIns="216000" rIns="216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1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31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</p:spTree>
    <p:extLst>
      <p:ext uri="{BB962C8B-B14F-4D97-AF65-F5344CB8AC3E}">
        <p14:creationId xmlns:p14="http://schemas.microsoft.com/office/powerpoint/2010/main" val="363167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unordered bullets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B483598-DBFA-2C45-9987-65C7CB9BBF0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95612985-1268-DF49-81BB-AB34AB99B67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83582" y="1162050"/>
            <a:ext cx="2867934" cy="840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74F1255-FC28-9246-8529-DF24E900854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0011" y="2085975"/>
            <a:ext cx="2867934" cy="8405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237405C-4413-3E4F-BBB6-74AD311F312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80011" y="3008471"/>
            <a:ext cx="2867934" cy="8396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313ED22-5F25-FF47-BA13-6EC3E214D9B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80011" y="3929061"/>
            <a:ext cx="2867934" cy="8405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FD62A6B-99B5-294B-9CAC-DB7ACD8E55D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80011" y="4855369"/>
            <a:ext cx="2867934" cy="833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CC41003-D180-1C49-97D2-9A089395F6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80011" y="5769768"/>
            <a:ext cx="2867934" cy="8453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6000" tIns="144000" rIns="216000" bIns="14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 i="0">
                <a:solidFill>
                  <a:schemeClr val="bg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Dyson Futura Heavy" panose="020B0503030204020306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ctr">
              <a:spcBef>
                <a:spcPts val="0"/>
              </a:spcBef>
              <a:buNone/>
              <a:defRPr sz="1575" b="0" i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Big number</a:t>
            </a:r>
          </a:p>
          <a:p>
            <a:pPr lvl="1"/>
            <a:r>
              <a:rPr lang="en-GB"/>
              <a:t>s</a:t>
            </a:r>
            <a:r>
              <a:rPr lang="en-US" err="1"/>
              <a:t>upporting</a:t>
            </a:r>
            <a:r>
              <a:rPr lang="en-US"/>
              <a:t> text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4A06F8A9-B308-7D48-8999-5E8B58A29F4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9293" y="1162049"/>
            <a:ext cx="8760953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9E7CB8DD-84DF-734D-831A-CEA66FEF3A6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39293" y="2084545"/>
            <a:ext cx="8760953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2060043-DEA2-584D-B477-F9B50F1FF7A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39293" y="3007041"/>
            <a:ext cx="8760953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601B04-2BCE-A146-AA26-3B0A4EEC207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39293" y="3929538"/>
            <a:ext cx="8760953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619B71B5-2A33-C343-9FBA-AF215A9AB08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39293" y="4852034"/>
            <a:ext cx="8760953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0B93FB99-F269-D242-AF64-F0EBE10839F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39293" y="5774530"/>
            <a:ext cx="8760953" cy="8405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lIns="180000" tIns="216000" rIns="1080000" bIns="216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50" b="0" i="0" baseline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250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2250" b="0" i="0" kern="1200" dirty="0" smtClean="0">
                <a:solidFill>
                  <a:schemeClr val="bg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bullet</a:t>
            </a:r>
          </a:p>
        </p:txBody>
      </p:sp>
    </p:spTree>
    <p:extLst>
      <p:ext uri="{BB962C8B-B14F-4D97-AF65-F5344CB8AC3E}">
        <p14:creationId xmlns:p14="http://schemas.microsoft.com/office/powerpoint/2010/main" val="326756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9292" y="1162050"/>
            <a:ext cx="11708653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B53D5-7B10-E44E-A583-FE7AF17ABAF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1162050"/>
            <a:ext cx="9744313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 dirty="0"/>
              <a:t>Add text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r>
              <a:rPr lang="en-GB" dirty="0"/>
              <a:t>Sixth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64D24E-F2D1-1246-8F02-F82A07313C1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6612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39293" y="1162050"/>
            <a:ext cx="11708652" cy="5453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 hasCustomPrompt="1"/>
          </p:nvPr>
        </p:nvSpPr>
        <p:spPr>
          <a:xfrm>
            <a:off x="311032" y="1624013"/>
            <a:ext cx="11560683" cy="49101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3DC6A71-A36F-0743-AE86-68D5EDE5D7A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99984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graph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39293" y="1162050"/>
            <a:ext cx="8760953" cy="5453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 hasCustomPrompt="1"/>
          </p:nvPr>
        </p:nvSpPr>
        <p:spPr>
          <a:xfrm>
            <a:off x="325047" y="1624013"/>
            <a:ext cx="8592421" cy="49101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083582" y="1162050"/>
            <a:ext cx="28679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365BF6-1154-3A4F-9350-C421A57BC6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CC29ADD-09B1-F54D-AF0D-4CD4021ADB6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3582" y="1162050"/>
            <a:ext cx="28679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406592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39293" y="1162050"/>
            <a:ext cx="5815634" cy="5453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 hasCustomPrompt="1"/>
          </p:nvPr>
        </p:nvSpPr>
        <p:spPr>
          <a:xfrm>
            <a:off x="325048" y="1624013"/>
            <a:ext cx="5648886" cy="49101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906C088-5B58-9742-822D-31863D992A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37073" y="1162050"/>
            <a:ext cx="5815634" cy="5453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559B609-204D-F749-9BF2-11ECA8CC9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3" name="Chart Placeholder 4">
            <a:extLst>
              <a:ext uri="{FF2B5EF4-FFF2-40B4-BE49-F238E27FC236}">
                <a16:creationId xmlns:a16="http://schemas.microsoft.com/office/drawing/2014/main" id="{C79ED5F5-DF62-374E-AA0A-384D23252332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220447" y="1624013"/>
            <a:ext cx="5648886" cy="49101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</p:spTree>
    <p:extLst>
      <p:ext uri="{BB962C8B-B14F-4D97-AF65-F5344CB8AC3E}">
        <p14:creationId xmlns:p14="http://schemas.microsoft.com/office/powerpoint/2010/main" val="341903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graph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39293" y="1162050"/>
            <a:ext cx="4327547" cy="5453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 hasCustomPrompt="1"/>
          </p:nvPr>
        </p:nvSpPr>
        <p:spPr>
          <a:xfrm>
            <a:off x="325047" y="1624013"/>
            <a:ext cx="4159016" cy="49101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083582" y="1162050"/>
            <a:ext cx="28679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669129" y="1162050"/>
            <a:ext cx="4327547" cy="5453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72820D7-17D4-4147-9876-2D3CC8C570D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7" name="Chart Placeholder 4">
            <a:extLst>
              <a:ext uri="{FF2B5EF4-FFF2-40B4-BE49-F238E27FC236}">
                <a16:creationId xmlns:a16="http://schemas.microsoft.com/office/drawing/2014/main" id="{9DC044F2-E1EB-D44C-8C53-72E84911EFA3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4753394" y="1624013"/>
            <a:ext cx="4159016" cy="49101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3BEEE32-B7D4-174F-9E06-ABDCF7359C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83582" y="1162050"/>
            <a:ext cx="28679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24880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39294" y="1162050"/>
            <a:ext cx="3851295" cy="5453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 hasCustomPrompt="1"/>
          </p:nvPr>
        </p:nvSpPr>
        <p:spPr>
          <a:xfrm>
            <a:off x="325047" y="1624013"/>
            <a:ext cx="3684824" cy="49101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559B609-204D-F749-9BF2-11ECA8CC9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1235B17-084C-374B-98B8-2EBA38EE88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76342" y="1162050"/>
            <a:ext cx="3851295" cy="5453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406FE8E8-49B2-3E44-A97A-155C1087289E}"/>
              </a:ext>
            </a:extLst>
          </p:cNvPr>
          <p:cNvSpPr>
            <a:spLocks noGrp="1"/>
          </p:cNvSpPr>
          <p:nvPr>
            <p:ph type="chart" sz="quarter" idx="25" hasCustomPrompt="1"/>
          </p:nvPr>
        </p:nvSpPr>
        <p:spPr>
          <a:xfrm>
            <a:off x="4262096" y="1624013"/>
            <a:ext cx="3684824" cy="49101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12FA9F0-A40C-E649-B348-977F81E088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13391" y="1162050"/>
            <a:ext cx="3851295" cy="54530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15" name="Chart Placeholder 4">
            <a:extLst>
              <a:ext uri="{FF2B5EF4-FFF2-40B4-BE49-F238E27FC236}">
                <a16:creationId xmlns:a16="http://schemas.microsoft.com/office/drawing/2014/main" id="{CF7F429D-A6D8-AC4A-802B-FD0BC3B72BE7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8199145" y="1624013"/>
            <a:ext cx="3684824" cy="4910100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</p:spTree>
    <p:extLst>
      <p:ext uri="{BB962C8B-B14F-4D97-AF65-F5344CB8AC3E}">
        <p14:creationId xmlns:p14="http://schemas.microsoft.com/office/powerpoint/2010/main" val="115801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239293" y="1162050"/>
            <a:ext cx="5815634" cy="2683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9" hasCustomPrompt="1"/>
          </p:nvPr>
        </p:nvSpPr>
        <p:spPr>
          <a:xfrm>
            <a:off x="325048" y="1624012"/>
            <a:ext cx="5648886" cy="2140706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906C088-5B58-9742-822D-31863D992A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37073" y="1162050"/>
            <a:ext cx="5815634" cy="2683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7559B609-204D-F749-9BF2-11ECA8CC9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3" name="Chart Placeholder 4">
            <a:extLst>
              <a:ext uri="{FF2B5EF4-FFF2-40B4-BE49-F238E27FC236}">
                <a16:creationId xmlns:a16="http://schemas.microsoft.com/office/drawing/2014/main" id="{C79ED5F5-DF62-374E-AA0A-384D23252332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6220447" y="1624012"/>
            <a:ext cx="5648886" cy="2140706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1F2F62F-E9D3-7744-B26F-D338425131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9293" y="3931444"/>
            <a:ext cx="5815634" cy="2683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7C17CD48-BD8B-2846-80B9-4DFB42B92D6B}"/>
              </a:ext>
            </a:extLst>
          </p:cNvPr>
          <p:cNvSpPr>
            <a:spLocks noGrp="1"/>
          </p:cNvSpPr>
          <p:nvPr>
            <p:ph type="chart" sz="quarter" idx="29" hasCustomPrompt="1"/>
          </p:nvPr>
        </p:nvSpPr>
        <p:spPr>
          <a:xfrm>
            <a:off x="325048" y="4393406"/>
            <a:ext cx="5648886" cy="2140706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CB1C5EF-8C70-F348-AC3E-95000B07E0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137073" y="3931444"/>
            <a:ext cx="5815634" cy="2683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lIns="108000" tIns="72000" rIns="144000" bIns="144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Dyson Futura Medium" panose="020B0503030204020306" pitchFamily="34" charset="0"/>
              </a:defRPr>
            </a:lvl1pPr>
            <a:lvl2pPr marL="0" indent="0">
              <a:lnSpc>
                <a:spcPct val="100000"/>
              </a:lnSpc>
              <a:spcBef>
                <a:spcPts val="675"/>
              </a:spcBef>
              <a:buNone/>
              <a:defRPr sz="1575" b="0" i="0">
                <a:solidFill>
                  <a:schemeClr val="tx1"/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None/>
              <a:defRPr lang="en-US" sz="1575" b="0" i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uturaBTforDyson-Bk" charset="0"/>
                <a:ea typeface="FuturaBTforDyson-Bk" charset="0"/>
                <a:cs typeface="FuturaBTforDyson-Bk" charset="0"/>
              </a:defRPr>
            </a:lvl9pPr>
          </a:lstStyle>
          <a:p>
            <a:pPr lvl="0"/>
            <a:r>
              <a:rPr lang="en-US"/>
              <a:t>Add chart title</a:t>
            </a:r>
          </a:p>
        </p:txBody>
      </p:sp>
      <p:sp>
        <p:nvSpPr>
          <p:cNvPr id="15" name="Chart Placeholder 4">
            <a:extLst>
              <a:ext uri="{FF2B5EF4-FFF2-40B4-BE49-F238E27FC236}">
                <a16:creationId xmlns:a16="http://schemas.microsoft.com/office/drawing/2014/main" id="{9C664CB7-D1B3-DE4B-87A2-7A13AE26C45F}"/>
              </a:ext>
            </a:extLst>
          </p:cNvPr>
          <p:cNvSpPr>
            <a:spLocks noGrp="1"/>
          </p:cNvSpPr>
          <p:nvPr>
            <p:ph type="chart" sz="quarter" idx="31" hasCustomPrompt="1"/>
          </p:nvPr>
        </p:nvSpPr>
        <p:spPr>
          <a:xfrm>
            <a:off x="6220447" y="4393406"/>
            <a:ext cx="5648886" cy="2140706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chart</a:t>
            </a:r>
          </a:p>
        </p:txBody>
      </p:sp>
    </p:spTree>
    <p:extLst>
      <p:ext uri="{BB962C8B-B14F-4D97-AF65-F5344CB8AC3E}">
        <p14:creationId xmlns:p14="http://schemas.microsoft.com/office/powerpoint/2010/main" val="368862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C14960-C512-3942-BEC2-92446DAD8595}"/>
              </a:ext>
            </a:extLst>
          </p:cNvPr>
          <p:cNvSpPr/>
          <p:nvPr/>
        </p:nvSpPr>
        <p:spPr>
          <a:xfrm>
            <a:off x="239292" y="1164431"/>
            <a:ext cx="11708653" cy="545068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Dyson Futura Medium" panose="020B0503030204020306" pitchFamily="34" charset="0"/>
              <a:ea typeface="Dyson Futura Medium" panose="020B0503030204020306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053D5EA-B6D3-4C47-8326-B5769207AD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30366C6-DD07-874E-827E-3BCD65AF8222}"/>
              </a:ext>
            </a:extLst>
          </p:cNvPr>
          <p:cNvSpPr>
            <a:spLocks noGrp="1"/>
          </p:cNvSpPr>
          <p:nvPr>
            <p:ph type="tbl" sz="quarter" idx="24" hasCustomPrompt="1"/>
          </p:nvPr>
        </p:nvSpPr>
        <p:spPr>
          <a:xfrm>
            <a:off x="320283" y="1243049"/>
            <a:ext cx="11551434" cy="529106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</a:lstStyle>
          <a:p>
            <a:r>
              <a:rPr lang="en-US"/>
              <a:t>Add table</a:t>
            </a:r>
          </a:p>
        </p:txBody>
      </p:sp>
    </p:spTree>
    <p:extLst>
      <p:ext uri="{BB962C8B-B14F-4D97-AF65-F5344CB8AC3E}">
        <p14:creationId xmlns:p14="http://schemas.microsoft.com/office/powerpoint/2010/main" val="86411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SmartAr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1CB6AF-0DC1-A941-8F1E-A5BD0B551A4F}"/>
              </a:ext>
            </a:extLst>
          </p:cNvPr>
          <p:cNvSpPr/>
          <p:nvPr/>
        </p:nvSpPr>
        <p:spPr>
          <a:xfrm>
            <a:off x="239292" y="1164431"/>
            <a:ext cx="11708653" cy="545068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Dyson Futura Medium" panose="020B0503030204020306" pitchFamily="34" charset="0"/>
              <a:ea typeface="Dyson Futura Medium" panose="020B0503030204020306" pitchFamily="34" charset="0"/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053D5EA-B6D3-4C47-8326-B5769207AD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6D366B0D-C3B7-AF4B-A670-7893A954A79C}"/>
              </a:ext>
            </a:extLst>
          </p:cNvPr>
          <p:cNvSpPr>
            <a:spLocks noGrp="1"/>
          </p:cNvSpPr>
          <p:nvPr>
            <p:ph type="dgm" sz="quarter" idx="24" hasCustomPrompt="1"/>
          </p:nvPr>
        </p:nvSpPr>
        <p:spPr>
          <a:xfrm>
            <a:off x="320283" y="1243049"/>
            <a:ext cx="11541907" cy="5291063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</a:lstStyle>
          <a:p>
            <a:r>
              <a:rPr lang="en-US"/>
              <a:t>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96054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-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9CD33A62-7646-0D42-90EC-0DC385F3F6D9}"/>
              </a:ext>
            </a:extLst>
          </p:cNvPr>
          <p:cNvSpPr>
            <a:spLocks noGrp="1"/>
          </p:cNvSpPr>
          <p:nvPr>
            <p:ph type="media" sz="quarter" idx="22" hasCustomPrompt="1"/>
          </p:nvPr>
        </p:nvSpPr>
        <p:spPr>
          <a:xfrm>
            <a:off x="0" y="0"/>
            <a:ext cx="12190808" cy="6858000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chemeClr val="bg1">
                    <a:lumMod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</a:lstStyle>
          <a:p>
            <a:r>
              <a:rPr lang="en-US"/>
              <a:t>Add video</a:t>
            </a:r>
          </a:p>
        </p:txBody>
      </p:sp>
    </p:spTree>
    <p:extLst>
      <p:ext uri="{BB962C8B-B14F-4D97-AF65-F5344CB8AC3E}">
        <p14:creationId xmlns:p14="http://schemas.microsoft.com/office/powerpoint/2010/main" val="350147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et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C1ABDB-DC83-F04B-9F61-9C31B072661B}"/>
              </a:ext>
            </a:extLst>
          </p:cNvPr>
          <p:cNvGrpSpPr/>
          <p:nvPr/>
        </p:nvGrpSpPr>
        <p:grpSpPr>
          <a:xfrm>
            <a:off x="1912848" y="1532768"/>
            <a:ext cx="8361538" cy="4796904"/>
            <a:chOff x="2550715" y="2043691"/>
            <a:chExt cx="11149806" cy="63958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1E04B1-24C6-BF4B-8920-A59043419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333" b="61965"/>
            <a:stretch/>
          </p:blipFill>
          <p:spPr>
            <a:xfrm>
              <a:off x="2550715" y="2043691"/>
              <a:ext cx="11149806" cy="219671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B57C20-581A-2F49-AC88-60D9DB187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070" b="19167"/>
            <a:stretch/>
          </p:blipFill>
          <p:spPr>
            <a:xfrm>
              <a:off x="2550715" y="3225520"/>
              <a:ext cx="11149806" cy="521404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D7550B-40FE-2F41-BEEE-1B4D0BFF2F2A}"/>
                </a:ext>
              </a:extLst>
            </p:cNvPr>
            <p:cNvSpPr/>
            <p:nvPr/>
          </p:nvSpPr>
          <p:spPr>
            <a:xfrm>
              <a:off x="3860801" y="2682358"/>
              <a:ext cx="8538865" cy="48036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b="0" i="0">
                <a:latin typeface="Dyson Futura Medium" panose="020B0503030204020306" pitchFamily="34" charset="0"/>
                <a:ea typeface="Dyson Futura Medium" panose="020B0503030204020306" pitchFamily="34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EA6E089-DEEA-C245-B208-B346382F7D06}"/>
              </a:ext>
            </a:extLst>
          </p:cNvPr>
          <p:cNvSpPr/>
          <p:nvPr/>
        </p:nvSpPr>
        <p:spPr>
          <a:xfrm>
            <a:off x="239292" y="1164431"/>
            <a:ext cx="11708653" cy="545068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Dyson Futura Medium" panose="020B0503030204020306" pitchFamily="34" charset="0"/>
              <a:ea typeface="Dyson Futura Medium" panose="020B0503030204020306" pitchFamily="34" charset="0"/>
            </a:endParaRPr>
          </a:p>
        </p:txBody>
      </p:sp>
      <p:sp>
        <p:nvSpPr>
          <p:cNvPr id="262" name="Media Placeholder 2">
            <a:extLst>
              <a:ext uri="{FF2B5EF4-FFF2-40B4-BE49-F238E27FC236}">
                <a16:creationId xmlns:a16="http://schemas.microsoft.com/office/drawing/2014/main" id="{765D54D7-54D0-9946-B26B-9784089A0271}"/>
              </a:ext>
            </a:extLst>
          </p:cNvPr>
          <p:cNvSpPr>
            <a:spLocks noGrp="1"/>
          </p:cNvSpPr>
          <p:nvPr>
            <p:ph type="media" sz="quarter" idx="22" hasCustomPrompt="1"/>
          </p:nvPr>
        </p:nvSpPr>
        <p:spPr>
          <a:xfrm>
            <a:off x="2898292" y="2011769"/>
            <a:ext cx="6390651" cy="3595093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chemeClr val="bg1">
                    <a:lumMod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</a:lstStyle>
          <a:p>
            <a:r>
              <a:rPr lang="en-US"/>
              <a:t>Add video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053D5EA-B6D3-4C47-8326-B5769207AD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27759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9293" y="1162050"/>
            <a:ext cx="58156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132311" y="1162050"/>
            <a:ext cx="58156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D373DB6C-9A22-504C-A61B-1B7191F3F9A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AB62546-C65C-B740-BB6E-2DB1824245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1162050"/>
            <a:ext cx="58156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F1D1EFC-048F-DE4D-ADC0-49A55B0DC0F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7074" y="1162050"/>
            <a:ext cx="58156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213958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phones mock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C7987C-1679-7A48-8004-F80D818DBB62}"/>
              </a:ext>
            </a:extLst>
          </p:cNvPr>
          <p:cNvSpPr/>
          <p:nvPr/>
        </p:nvSpPr>
        <p:spPr>
          <a:xfrm>
            <a:off x="239292" y="239316"/>
            <a:ext cx="5815636" cy="6375796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Dyson Futura Medium" panose="020B0503030204020306" pitchFamily="34" charset="0"/>
              <a:ea typeface="Dyson Futura Medium" panose="020B0503030204020306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9926AE-7D06-0D49-AEED-6082F765D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309" y="544886"/>
            <a:ext cx="2985746" cy="5789999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2781E-A076-0141-A520-84F8458399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078138" y="1497243"/>
            <a:ext cx="2198533" cy="3858279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="0" i="0">
                <a:latin typeface="Dyson Futura Medium" panose="020B0503030204020306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383C70B-02D0-CA49-B35A-09EF973355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4055" y="5154328"/>
            <a:ext cx="5810873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89000">
                <a:schemeClr val="tx1">
                  <a:alpha val="4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FAC5C-5483-734B-BB22-106A84FB60D9}"/>
              </a:ext>
            </a:extLst>
          </p:cNvPr>
          <p:cNvSpPr/>
          <p:nvPr/>
        </p:nvSpPr>
        <p:spPr>
          <a:xfrm>
            <a:off x="6132310" y="239316"/>
            <a:ext cx="5815636" cy="6375796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Dyson Futura Medium" panose="020B0503030204020306" pitchFamily="34" charset="0"/>
              <a:ea typeface="Dyson Futura Medium" panose="020B0503030204020306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A552BB-C32E-A34C-B54C-26AC6AD55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327" y="544886"/>
            <a:ext cx="2985746" cy="5789999"/>
          </a:xfrm>
          <a:prstGeom prst="rect">
            <a:avLst/>
          </a:prstGeom>
        </p:spPr>
      </p:pic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7242237C-D256-5540-8F89-130F417CF2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971156" y="1497243"/>
            <a:ext cx="2198533" cy="3858279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="0" i="0">
                <a:latin typeface="Dyson Futura Medium" panose="020B0503030204020306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A0492662-3574-3D4F-9C25-71B10E2B7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7073" y="5154328"/>
            <a:ext cx="5810873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89000">
                <a:schemeClr val="tx1">
                  <a:alpha val="4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55566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hones mock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C7987C-1679-7A48-8004-F80D818DBB62}"/>
              </a:ext>
            </a:extLst>
          </p:cNvPr>
          <p:cNvSpPr/>
          <p:nvPr/>
        </p:nvSpPr>
        <p:spPr>
          <a:xfrm>
            <a:off x="239292" y="239316"/>
            <a:ext cx="3851297" cy="6375796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Dyson Futura Medium" panose="020B0503030204020306" pitchFamily="34" charset="0"/>
              <a:ea typeface="Dyson Futura Medium" panose="020B0503030204020306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9926AE-7D06-0D49-AEED-6082F765D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14" y="544886"/>
            <a:ext cx="2985746" cy="5789999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2781E-A076-0141-A520-84F8458399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56942" y="1497243"/>
            <a:ext cx="2198533" cy="3858279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="0" i="0">
                <a:latin typeface="Dyson Futura Medium" panose="020B0503030204020306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383C70B-02D0-CA49-B35A-09EF9733556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4055" y="5154328"/>
            <a:ext cx="3848143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4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ADF7C-C093-B548-9C99-FFC721A2BA28}"/>
              </a:ext>
            </a:extLst>
          </p:cNvPr>
          <p:cNvSpPr/>
          <p:nvPr/>
        </p:nvSpPr>
        <p:spPr>
          <a:xfrm>
            <a:off x="4170352" y="239316"/>
            <a:ext cx="3851297" cy="6375796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Dyson Futura Medium" panose="020B0503030204020306" pitchFamily="34" charset="0"/>
              <a:ea typeface="Dyson Futura Medium" panose="020B0503030204020306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CDECA6-1F28-794B-B8D1-2816BC6AD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74" y="544886"/>
            <a:ext cx="2985746" cy="5789999"/>
          </a:xfrm>
          <a:prstGeom prst="rect">
            <a:avLst/>
          </a:prstGeom>
        </p:spPr>
      </p:pic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16CA539-735E-AC49-AB8E-4CAA27F1705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988002" y="1497243"/>
            <a:ext cx="2198533" cy="3858279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="0" i="0">
                <a:latin typeface="Dyson Futura Medium" panose="020B0503030204020306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6F2930D-2C22-B24F-9E39-2AFA7FE20A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75115" y="5154328"/>
            <a:ext cx="3848143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4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5E0CD1-F6E0-3A4C-9D8C-63E4A3934092}"/>
              </a:ext>
            </a:extLst>
          </p:cNvPr>
          <p:cNvSpPr/>
          <p:nvPr/>
        </p:nvSpPr>
        <p:spPr>
          <a:xfrm>
            <a:off x="8101411" y="239316"/>
            <a:ext cx="3851297" cy="6375796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Dyson Futura Medium" panose="020B0503030204020306" pitchFamily="34" charset="0"/>
              <a:ea typeface="Dyson Futura Medium" panose="020B0503030204020306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AE0F21-4320-424E-A9C0-BC56D7519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233" y="544886"/>
            <a:ext cx="2985746" cy="5789999"/>
          </a:xfrm>
          <a:prstGeom prst="rect">
            <a:avLst/>
          </a:prstGeom>
        </p:spPr>
      </p:pic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CB40BFB-1450-F048-B2DD-A7076D3C663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919062" y="1497243"/>
            <a:ext cx="2198533" cy="3858279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b="0" i="0">
                <a:latin typeface="Dyson Futura Medium" panose="020B0503030204020306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07A0DDE-BE68-BF45-B8B0-D99CABD2BD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06175" y="5154328"/>
            <a:ext cx="3848143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4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8831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image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1162050"/>
            <a:ext cx="11708651" cy="5453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4055166"/>
            <a:ext cx="11708653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663E14-3972-8344-BC18-0DA2F2A59F3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15845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 image,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41705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 in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239317"/>
            <a:ext cx="11708651" cy="637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4055166"/>
            <a:ext cx="11708653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907833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square imag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1162051"/>
            <a:ext cx="5815634" cy="545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132311" y="1162051"/>
            <a:ext cx="5815634" cy="5453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9293" y="4055166"/>
            <a:ext cx="5815635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132311" y="4055166"/>
            <a:ext cx="5815635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C94CB72-AA44-CD45-8C9C-EB9E1494FA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62887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portrait images,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239317"/>
            <a:ext cx="5815634" cy="637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9293" y="4055166"/>
            <a:ext cx="5815635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132311" y="239318"/>
            <a:ext cx="5815634" cy="637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132311" y="4055167"/>
            <a:ext cx="5815635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73894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4" y="1162050"/>
            <a:ext cx="3851295" cy="5453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9294" y="4055166"/>
            <a:ext cx="3851295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4169162" y="1165112"/>
            <a:ext cx="3851295" cy="5453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4169162" y="4058228"/>
            <a:ext cx="3851295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8096650" y="1162051"/>
            <a:ext cx="3851295" cy="5453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8096650" y="4055167"/>
            <a:ext cx="3851295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93EA694-1EF5-7A40-9DB4-94A24E12E65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8973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, feature lef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132311" y="1162050"/>
            <a:ext cx="58156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132311" y="2585868"/>
            <a:ext cx="581563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6132311" y="3931443"/>
            <a:ext cx="58156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132311" y="5355261"/>
            <a:ext cx="581563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1162050"/>
            <a:ext cx="5815634" cy="54530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9293" y="4055166"/>
            <a:ext cx="5815635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462E901-AD9F-264D-A607-67E9BF44AE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11533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ages, feature righ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239293" y="1162050"/>
            <a:ext cx="58156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39293" y="2585868"/>
            <a:ext cx="581563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239293" y="3931443"/>
            <a:ext cx="58156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239293" y="5355261"/>
            <a:ext cx="581563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132311" y="1162050"/>
            <a:ext cx="5815634" cy="54530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132310" y="4055166"/>
            <a:ext cx="5815635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9D6D5A32-A6EF-1B40-B304-67B779B92E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8777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39293" y="1162050"/>
            <a:ext cx="28679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186993" y="1162050"/>
            <a:ext cx="28679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134693" y="1162050"/>
            <a:ext cx="28679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83582" y="1162050"/>
            <a:ext cx="28679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48820658-CDFC-D645-B40B-7D57E9CE55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0D7E17D-BC5F-4A49-934A-9C012D5883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4" y="1162050"/>
            <a:ext cx="28679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F975310-B6C9-1B4A-950E-5AF3DE88D8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85804" y="1162050"/>
            <a:ext cx="28679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23DBF59D-0649-044B-9370-653DBC024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38263" y="1162050"/>
            <a:ext cx="28679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F9DD08E-0C8E-5E45-8022-CFFDFCBCC3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084774" y="1162050"/>
            <a:ext cx="2867934" cy="5453063"/>
          </a:xfrm>
          <a:prstGeom prst="rect">
            <a:avLst/>
          </a:prstGeom>
        </p:spPr>
        <p:txBody>
          <a:bodyPr lIns="0" tIns="72000" rIns="0" bIns="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09768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1162050"/>
            <a:ext cx="58156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9293" y="2585868"/>
            <a:ext cx="581563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6132311" y="1162050"/>
            <a:ext cx="58156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132311" y="2585868"/>
            <a:ext cx="581563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239293" y="3931443"/>
            <a:ext cx="58156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39293" y="5355261"/>
            <a:ext cx="581563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6132311" y="3931443"/>
            <a:ext cx="58156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132311" y="5355261"/>
            <a:ext cx="581563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7B7A4F31-3FBA-C443-8DBD-A2659866191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09967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, feature lef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9083581" y="4852988"/>
            <a:ext cx="2866742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9083581" y="5787882"/>
            <a:ext cx="2866743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9083581" y="3007520"/>
            <a:ext cx="2866742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9083581" y="3942414"/>
            <a:ext cx="2866743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9083581" y="1162053"/>
            <a:ext cx="2866742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9083581" y="2096947"/>
            <a:ext cx="2866743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1162050"/>
            <a:ext cx="8760952" cy="5453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9293" y="4055166"/>
            <a:ext cx="8760954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9AFABC89-BD18-534B-B169-CDA6CD1B164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32497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mages, feature right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239291" y="4852988"/>
            <a:ext cx="2866742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239291" y="5787882"/>
            <a:ext cx="2866743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239291" y="3007520"/>
            <a:ext cx="2866742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239291" y="3942414"/>
            <a:ext cx="2866743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239291" y="1162053"/>
            <a:ext cx="2866742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239291" y="2096947"/>
            <a:ext cx="2866743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3186992" y="1162050"/>
            <a:ext cx="8760952" cy="5453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3186992" y="4055166"/>
            <a:ext cx="8760954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5E5D8A82-5902-684C-B0F9-BC1DA927407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90849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 images,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3" y="3467100"/>
            <a:ext cx="581563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9293" y="5154329"/>
            <a:ext cx="581563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239293" y="240507"/>
            <a:ext cx="581563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39292" y="1927736"/>
            <a:ext cx="581563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6132311" y="3467098"/>
            <a:ext cx="581563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132311" y="5154327"/>
            <a:ext cx="581563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6132311" y="240858"/>
            <a:ext cx="581563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6132310" y="1928087"/>
            <a:ext cx="581563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98643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imag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239292" y="1162050"/>
            <a:ext cx="2867937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39291" y="2585868"/>
            <a:ext cx="2867937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239292" y="3931443"/>
            <a:ext cx="2867937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239291" y="5355261"/>
            <a:ext cx="2867937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132311" y="1162050"/>
            <a:ext cx="5815634" cy="54530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6132310" y="4055166"/>
            <a:ext cx="5815635" cy="255994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3188183" y="1162050"/>
            <a:ext cx="2867937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188182" y="2585868"/>
            <a:ext cx="2867937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3188183" y="3931443"/>
            <a:ext cx="2867937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3188182" y="5355261"/>
            <a:ext cx="2867937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49E8E5C-CE0A-7843-AAED-5AF01E1A853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4457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imag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239294" y="3931443"/>
            <a:ext cx="3851295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39294" y="5355261"/>
            <a:ext cx="385129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4169162" y="3931443"/>
            <a:ext cx="3851295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4169162" y="5355261"/>
            <a:ext cx="385129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8099029" y="3931443"/>
            <a:ext cx="3851295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099029" y="5355261"/>
            <a:ext cx="385129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239294" y="1162050"/>
            <a:ext cx="3851295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239294" y="2585868"/>
            <a:ext cx="385129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4169162" y="1162050"/>
            <a:ext cx="3851295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4169162" y="2585868"/>
            <a:ext cx="385129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8099029" y="1162050"/>
            <a:ext cx="3851295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8099029" y="2585868"/>
            <a:ext cx="3851295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9F79DBCC-BD5A-2042-861F-A39B3571829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12011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 images,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4" y="3467100"/>
            <a:ext cx="3851295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9294" y="5154329"/>
            <a:ext cx="385129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239293" y="240507"/>
            <a:ext cx="3851295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39292" y="1927736"/>
            <a:ext cx="3851296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4169163" y="3467098"/>
            <a:ext cx="385010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4169163" y="5154327"/>
            <a:ext cx="385010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4169162" y="240858"/>
            <a:ext cx="385010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4169162" y="1928087"/>
            <a:ext cx="385010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8097842" y="3465556"/>
            <a:ext cx="385010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097841" y="5152785"/>
            <a:ext cx="385010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8097841" y="239316"/>
            <a:ext cx="385010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097841" y="1926545"/>
            <a:ext cx="385010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533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 imag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247948" y="3931443"/>
            <a:ext cx="28679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39294" y="5355261"/>
            <a:ext cx="2888813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3196836" y="3931443"/>
            <a:ext cx="2866745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188183" y="5355261"/>
            <a:ext cx="2866746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6132312" y="3931443"/>
            <a:ext cx="28679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6132312" y="5355261"/>
            <a:ext cx="2867934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247948" y="1162050"/>
            <a:ext cx="28679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239294" y="2585868"/>
            <a:ext cx="2888813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3196836" y="1162050"/>
            <a:ext cx="2866745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3188183" y="2585868"/>
            <a:ext cx="2866746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6140965" y="1162050"/>
            <a:ext cx="28679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6132312" y="2585868"/>
            <a:ext cx="2867934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8" hasCustomPrompt="1"/>
          </p:nvPr>
        </p:nvSpPr>
        <p:spPr>
          <a:xfrm>
            <a:off x="9083582" y="3931443"/>
            <a:ext cx="28679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9083582" y="5355261"/>
            <a:ext cx="2867934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9083582" y="1162050"/>
            <a:ext cx="2867934" cy="2683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9083582" y="2585868"/>
            <a:ext cx="2867934" cy="125985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1C362153-ED46-BB46-BBD3-8D7A76452BB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04555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 images,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239294" y="3467100"/>
            <a:ext cx="286793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9294" y="5154329"/>
            <a:ext cx="286793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6" hasCustomPrompt="1"/>
          </p:nvPr>
        </p:nvSpPr>
        <p:spPr>
          <a:xfrm>
            <a:off x="239293" y="240507"/>
            <a:ext cx="2867935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39292" y="1927736"/>
            <a:ext cx="286793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8" hasCustomPrompt="1"/>
          </p:nvPr>
        </p:nvSpPr>
        <p:spPr>
          <a:xfrm>
            <a:off x="3188184" y="3467098"/>
            <a:ext cx="286674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188184" y="5154327"/>
            <a:ext cx="286674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3188184" y="240858"/>
            <a:ext cx="286674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3188183" y="1928087"/>
            <a:ext cx="286674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135883" y="3465556"/>
            <a:ext cx="286436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6135882" y="5152785"/>
            <a:ext cx="286436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6135882" y="239316"/>
            <a:ext cx="286436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6135882" y="1926545"/>
            <a:ext cx="286436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9081201" y="3467100"/>
            <a:ext cx="286436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9081200" y="5154329"/>
            <a:ext cx="286436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38" hasCustomPrompt="1"/>
          </p:nvPr>
        </p:nvSpPr>
        <p:spPr>
          <a:xfrm>
            <a:off x="9081200" y="240860"/>
            <a:ext cx="2864364" cy="31480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9081199" y="1928089"/>
            <a:ext cx="2864365" cy="1460784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4089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imag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8097840" y="4852988"/>
            <a:ext cx="3852483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31" hasCustomPrompt="1"/>
          </p:nvPr>
        </p:nvSpPr>
        <p:spPr>
          <a:xfrm>
            <a:off x="8097840" y="5787882"/>
            <a:ext cx="385248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8097840" y="3007520"/>
            <a:ext cx="3852483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8097840" y="3942414"/>
            <a:ext cx="385248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8097840" y="1162053"/>
            <a:ext cx="3852483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35" hasCustomPrompt="1"/>
          </p:nvPr>
        </p:nvSpPr>
        <p:spPr>
          <a:xfrm>
            <a:off x="8097840" y="2096947"/>
            <a:ext cx="385248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4166784" y="4852988"/>
            <a:ext cx="3852483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37" hasCustomPrompt="1"/>
          </p:nvPr>
        </p:nvSpPr>
        <p:spPr>
          <a:xfrm>
            <a:off x="4166783" y="5787882"/>
            <a:ext cx="385248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8" hasCustomPrompt="1"/>
          </p:nvPr>
        </p:nvSpPr>
        <p:spPr>
          <a:xfrm>
            <a:off x="4166784" y="3007520"/>
            <a:ext cx="3852483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39" hasCustomPrompt="1"/>
          </p:nvPr>
        </p:nvSpPr>
        <p:spPr>
          <a:xfrm>
            <a:off x="4166783" y="3942414"/>
            <a:ext cx="385248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4166784" y="1162053"/>
            <a:ext cx="3852483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41" hasCustomPrompt="1"/>
          </p:nvPr>
        </p:nvSpPr>
        <p:spPr>
          <a:xfrm>
            <a:off x="4166783" y="2096947"/>
            <a:ext cx="385248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239293" y="4852988"/>
            <a:ext cx="3848916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39292" y="5787882"/>
            <a:ext cx="3848917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4" hasCustomPrompt="1"/>
          </p:nvPr>
        </p:nvSpPr>
        <p:spPr>
          <a:xfrm>
            <a:off x="239293" y="3007520"/>
            <a:ext cx="3848916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239292" y="3942414"/>
            <a:ext cx="3848917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239293" y="1162053"/>
            <a:ext cx="3848916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239292" y="2096947"/>
            <a:ext cx="3848917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5316EF44-BF43-D447-A12D-B4F1B15D64C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07972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-column text,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076F0D87-76D9-3342-9215-A5B776B215F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7AF7858-6734-BA48-9ABB-D1E4550467F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3" y="1162050"/>
            <a:ext cx="5815634" cy="5453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337053A-E5A8-274F-A3BE-36DBCDAC4B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32311" y="1162050"/>
            <a:ext cx="5815634" cy="5453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380510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imag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239293" y="4852988"/>
            <a:ext cx="2867935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39293" y="5787882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4" hasCustomPrompt="1"/>
          </p:nvPr>
        </p:nvSpPr>
        <p:spPr>
          <a:xfrm>
            <a:off x="239293" y="3007520"/>
            <a:ext cx="2867935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239293" y="3942414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239293" y="1162053"/>
            <a:ext cx="2867935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239293" y="2096947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8" hasCustomPrompt="1"/>
          </p:nvPr>
        </p:nvSpPr>
        <p:spPr>
          <a:xfrm>
            <a:off x="3186992" y="4852988"/>
            <a:ext cx="2867935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3186991" y="5787882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3186992" y="3007520"/>
            <a:ext cx="2867935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3186991" y="3942414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52" hasCustomPrompt="1"/>
          </p:nvPr>
        </p:nvSpPr>
        <p:spPr>
          <a:xfrm>
            <a:off x="3186992" y="1162053"/>
            <a:ext cx="2867935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3186991" y="2096947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6132310" y="4852988"/>
            <a:ext cx="2867935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6132310" y="5787882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56" hasCustomPrompt="1"/>
          </p:nvPr>
        </p:nvSpPr>
        <p:spPr>
          <a:xfrm>
            <a:off x="6132310" y="3007520"/>
            <a:ext cx="2867935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57" hasCustomPrompt="1"/>
          </p:nvPr>
        </p:nvSpPr>
        <p:spPr>
          <a:xfrm>
            <a:off x="6132310" y="3942414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58" hasCustomPrompt="1"/>
          </p:nvPr>
        </p:nvSpPr>
        <p:spPr>
          <a:xfrm>
            <a:off x="6132310" y="1162053"/>
            <a:ext cx="2867935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59" hasCustomPrompt="1"/>
          </p:nvPr>
        </p:nvSpPr>
        <p:spPr>
          <a:xfrm>
            <a:off x="6132310" y="2096947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60" hasCustomPrompt="1"/>
          </p:nvPr>
        </p:nvSpPr>
        <p:spPr>
          <a:xfrm>
            <a:off x="9083582" y="4852988"/>
            <a:ext cx="2864363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61" hasCustomPrompt="1"/>
          </p:nvPr>
        </p:nvSpPr>
        <p:spPr>
          <a:xfrm>
            <a:off x="9083582" y="5787882"/>
            <a:ext cx="286436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62" hasCustomPrompt="1"/>
          </p:nvPr>
        </p:nvSpPr>
        <p:spPr>
          <a:xfrm>
            <a:off x="9083582" y="3007520"/>
            <a:ext cx="2864363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63" hasCustomPrompt="1"/>
          </p:nvPr>
        </p:nvSpPr>
        <p:spPr>
          <a:xfrm>
            <a:off x="9083582" y="3942414"/>
            <a:ext cx="286436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4" hasCustomPrompt="1"/>
          </p:nvPr>
        </p:nvSpPr>
        <p:spPr>
          <a:xfrm>
            <a:off x="9083582" y="1162053"/>
            <a:ext cx="2864363" cy="17621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65" hasCustomPrompt="1"/>
          </p:nvPr>
        </p:nvSpPr>
        <p:spPr>
          <a:xfrm>
            <a:off x="9083582" y="2096947"/>
            <a:ext cx="286436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8172EBCE-7140-8140-A974-04C64EBA66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38423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 images,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239293" y="4546912"/>
            <a:ext cx="2867935" cy="206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43" hasCustomPrompt="1"/>
          </p:nvPr>
        </p:nvSpPr>
        <p:spPr>
          <a:xfrm>
            <a:off x="239293" y="5787882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4" hasCustomPrompt="1"/>
          </p:nvPr>
        </p:nvSpPr>
        <p:spPr>
          <a:xfrm>
            <a:off x="239293" y="2394900"/>
            <a:ext cx="2867935" cy="206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45" hasCustomPrompt="1"/>
          </p:nvPr>
        </p:nvSpPr>
        <p:spPr>
          <a:xfrm>
            <a:off x="239293" y="3635869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239293" y="242888"/>
            <a:ext cx="2867935" cy="206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239293" y="1483858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8" hasCustomPrompt="1"/>
          </p:nvPr>
        </p:nvSpPr>
        <p:spPr>
          <a:xfrm>
            <a:off x="3186992" y="4546912"/>
            <a:ext cx="2867935" cy="2068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3186991" y="5787882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3186992" y="2394900"/>
            <a:ext cx="2867935" cy="206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3186991" y="3635869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52" hasCustomPrompt="1"/>
          </p:nvPr>
        </p:nvSpPr>
        <p:spPr>
          <a:xfrm>
            <a:off x="3186992" y="239317"/>
            <a:ext cx="2867935" cy="2067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0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3186991" y="1479097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6132310" y="4546912"/>
            <a:ext cx="2867935" cy="2068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6132310" y="5787882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56" hasCustomPrompt="1"/>
          </p:nvPr>
        </p:nvSpPr>
        <p:spPr>
          <a:xfrm>
            <a:off x="6132310" y="2394900"/>
            <a:ext cx="2867935" cy="206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57" hasCustomPrompt="1"/>
          </p:nvPr>
        </p:nvSpPr>
        <p:spPr>
          <a:xfrm>
            <a:off x="6132310" y="3635869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58" hasCustomPrompt="1"/>
          </p:nvPr>
        </p:nvSpPr>
        <p:spPr>
          <a:xfrm>
            <a:off x="6132310" y="239317"/>
            <a:ext cx="2867935" cy="2067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59" hasCustomPrompt="1"/>
          </p:nvPr>
        </p:nvSpPr>
        <p:spPr>
          <a:xfrm>
            <a:off x="6132310" y="1479097"/>
            <a:ext cx="2867936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60" hasCustomPrompt="1"/>
          </p:nvPr>
        </p:nvSpPr>
        <p:spPr>
          <a:xfrm>
            <a:off x="9083582" y="4546912"/>
            <a:ext cx="2864363" cy="2068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61" hasCustomPrompt="1"/>
          </p:nvPr>
        </p:nvSpPr>
        <p:spPr>
          <a:xfrm>
            <a:off x="9083582" y="5787882"/>
            <a:ext cx="286436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62" hasCustomPrompt="1"/>
          </p:nvPr>
        </p:nvSpPr>
        <p:spPr>
          <a:xfrm>
            <a:off x="9083582" y="2394900"/>
            <a:ext cx="2864363" cy="206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63" hasCustomPrompt="1"/>
          </p:nvPr>
        </p:nvSpPr>
        <p:spPr>
          <a:xfrm>
            <a:off x="9083582" y="3635869"/>
            <a:ext cx="286436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64" hasCustomPrompt="1"/>
          </p:nvPr>
        </p:nvSpPr>
        <p:spPr>
          <a:xfrm>
            <a:off x="9083582" y="239317"/>
            <a:ext cx="2864363" cy="2067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65" hasCustomPrompt="1"/>
          </p:nvPr>
        </p:nvSpPr>
        <p:spPr>
          <a:xfrm>
            <a:off x="9083582" y="1479097"/>
            <a:ext cx="2864364" cy="827231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77261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 images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239293" y="1162053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239293" y="1900646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48" hasCustomPrompt="1"/>
          </p:nvPr>
        </p:nvSpPr>
        <p:spPr>
          <a:xfrm>
            <a:off x="239292" y="2545557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239292" y="3284150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239293" y="3929063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239293" y="4667656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2" hasCustomPrompt="1"/>
          </p:nvPr>
        </p:nvSpPr>
        <p:spPr>
          <a:xfrm>
            <a:off x="239293" y="5312569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39293" y="6051163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3186992" y="1162052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186991" y="1900645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56" hasCustomPrompt="1"/>
          </p:nvPr>
        </p:nvSpPr>
        <p:spPr>
          <a:xfrm>
            <a:off x="3186991" y="2545556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7" hasCustomPrompt="1"/>
          </p:nvPr>
        </p:nvSpPr>
        <p:spPr>
          <a:xfrm>
            <a:off x="3186991" y="3284149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9" name="Picture Placeholder 2"/>
          <p:cNvSpPr>
            <a:spLocks noGrp="1"/>
          </p:cNvSpPr>
          <p:nvPr>
            <p:ph type="pic" sz="quarter" idx="58" hasCustomPrompt="1"/>
          </p:nvPr>
        </p:nvSpPr>
        <p:spPr>
          <a:xfrm>
            <a:off x="3186992" y="3929062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59" hasCustomPrompt="1"/>
          </p:nvPr>
        </p:nvSpPr>
        <p:spPr>
          <a:xfrm>
            <a:off x="3186991" y="4667656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1" name="Picture Placeholder 2"/>
          <p:cNvSpPr>
            <a:spLocks noGrp="1"/>
          </p:cNvSpPr>
          <p:nvPr>
            <p:ph type="pic" sz="quarter" idx="60" hasCustomPrompt="1"/>
          </p:nvPr>
        </p:nvSpPr>
        <p:spPr>
          <a:xfrm>
            <a:off x="3186992" y="5312568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61" hasCustomPrompt="1"/>
          </p:nvPr>
        </p:nvSpPr>
        <p:spPr>
          <a:xfrm>
            <a:off x="3186991" y="6051162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3" name="Picture Placeholder 2"/>
          <p:cNvSpPr>
            <a:spLocks noGrp="1"/>
          </p:cNvSpPr>
          <p:nvPr>
            <p:ph type="pic" sz="quarter" idx="62" hasCustomPrompt="1"/>
          </p:nvPr>
        </p:nvSpPr>
        <p:spPr>
          <a:xfrm>
            <a:off x="9083583" y="1162051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63" hasCustomPrompt="1"/>
          </p:nvPr>
        </p:nvSpPr>
        <p:spPr>
          <a:xfrm>
            <a:off x="9083582" y="1900645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5" name="Picture Placeholder 2"/>
          <p:cNvSpPr>
            <a:spLocks noGrp="1"/>
          </p:cNvSpPr>
          <p:nvPr>
            <p:ph type="pic" sz="quarter" idx="64" hasCustomPrompt="1"/>
          </p:nvPr>
        </p:nvSpPr>
        <p:spPr>
          <a:xfrm>
            <a:off x="9083582" y="2545555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65" hasCustomPrompt="1"/>
          </p:nvPr>
        </p:nvSpPr>
        <p:spPr>
          <a:xfrm>
            <a:off x="9083581" y="3284149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66" hasCustomPrompt="1"/>
          </p:nvPr>
        </p:nvSpPr>
        <p:spPr>
          <a:xfrm>
            <a:off x="9083583" y="3929061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8" name="Text Placeholder 5"/>
          <p:cNvSpPr>
            <a:spLocks noGrp="1"/>
          </p:cNvSpPr>
          <p:nvPr>
            <p:ph type="body" sz="quarter" idx="67" hasCustomPrompt="1"/>
          </p:nvPr>
        </p:nvSpPr>
        <p:spPr>
          <a:xfrm>
            <a:off x="9083582" y="4667655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68" hasCustomPrompt="1"/>
          </p:nvPr>
        </p:nvSpPr>
        <p:spPr>
          <a:xfrm>
            <a:off x="9083583" y="5312568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69" hasCustomPrompt="1"/>
          </p:nvPr>
        </p:nvSpPr>
        <p:spPr>
          <a:xfrm>
            <a:off x="9083582" y="6051161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1" name="Picture Placeholder 2"/>
          <p:cNvSpPr>
            <a:spLocks noGrp="1"/>
          </p:cNvSpPr>
          <p:nvPr>
            <p:ph type="pic" sz="quarter" idx="70" hasCustomPrompt="1"/>
          </p:nvPr>
        </p:nvSpPr>
        <p:spPr>
          <a:xfrm>
            <a:off x="6134690" y="1162053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71" hasCustomPrompt="1"/>
          </p:nvPr>
        </p:nvSpPr>
        <p:spPr>
          <a:xfrm>
            <a:off x="6134689" y="1900646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3" name="Picture Placeholder 2"/>
          <p:cNvSpPr>
            <a:spLocks noGrp="1"/>
          </p:cNvSpPr>
          <p:nvPr>
            <p:ph type="pic" sz="quarter" idx="72" hasCustomPrompt="1"/>
          </p:nvPr>
        </p:nvSpPr>
        <p:spPr>
          <a:xfrm>
            <a:off x="6134689" y="2545557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73" hasCustomPrompt="1"/>
          </p:nvPr>
        </p:nvSpPr>
        <p:spPr>
          <a:xfrm>
            <a:off x="6134689" y="3284150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5" name="Picture Placeholder 2"/>
          <p:cNvSpPr>
            <a:spLocks noGrp="1"/>
          </p:cNvSpPr>
          <p:nvPr>
            <p:ph type="pic" sz="quarter" idx="74" hasCustomPrompt="1"/>
          </p:nvPr>
        </p:nvSpPr>
        <p:spPr>
          <a:xfrm>
            <a:off x="6134690" y="3929063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6" name="Text Placeholder 5"/>
          <p:cNvSpPr>
            <a:spLocks noGrp="1"/>
          </p:cNvSpPr>
          <p:nvPr>
            <p:ph type="body" sz="quarter" idx="75" hasCustomPrompt="1"/>
          </p:nvPr>
        </p:nvSpPr>
        <p:spPr>
          <a:xfrm>
            <a:off x="6134689" y="4667656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7" name="Picture Placeholder 2"/>
          <p:cNvSpPr>
            <a:spLocks noGrp="1"/>
          </p:cNvSpPr>
          <p:nvPr>
            <p:ph type="pic" sz="quarter" idx="76" hasCustomPrompt="1"/>
          </p:nvPr>
        </p:nvSpPr>
        <p:spPr>
          <a:xfrm>
            <a:off x="6134690" y="5312569"/>
            <a:ext cx="2867935" cy="13049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8" name="Text Placeholder 5"/>
          <p:cNvSpPr>
            <a:spLocks noGrp="1"/>
          </p:cNvSpPr>
          <p:nvPr>
            <p:ph type="body" sz="quarter" idx="77" hasCustomPrompt="1"/>
          </p:nvPr>
        </p:nvSpPr>
        <p:spPr>
          <a:xfrm>
            <a:off x="6134689" y="6051163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2DFAECB0-8B4C-F14F-8A55-836B17E633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207809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6 images, 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239293" y="239316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47" hasCustomPrompt="1"/>
          </p:nvPr>
        </p:nvSpPr>
        <p:spPr>
          <a:xfrm>
            <a:off x="239293" y="1201186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48" hasCustomPrompt="1"/>
          </p:nvPr>
        </p:nvSpPr>
        <p:spPr>
          <a:xfrm>
            <a:off x="239292" y="1860127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49" hasCustomPrompt="1"/>
          </p:nvPr>
        </p:nvSpPr>
        <p:spPr>
          <a:xfrm>
            <a:off x="239292" y="2821997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239293" y="3480938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51" hasCustomPrompt="1"/>
          </p:nvPr>
        </p:nvSpPr>
        <p:spPr>
          <a:xfrm>
            <a:off x="239293" y="4442808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52" hasCustomPrompt="1"/>
          </p:nvPr>
        </p:nvSpPr>
        <p:spPr>
          <a:xfrm>
            <a:off x="239293" y="5101749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53" hasCustomPrompt="1"/>
          </p:nvPr>
        </p:nvSpPr>
        <p:spPr>
          <a:xfrm>
            <a:off x="235720" y="6051163"/>
            <a:ext cx="2867936" cy="57878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3186992" y="239316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55" hasCustomPrompt="1"/>
          </p:nvPr>
        </p:nvSpPr>
        <p:spPr>
          <a:xfrm>
            <a:off x="3186991" y="1201186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56" hasCustomPrompt="1"/>
          </p:nvPr>
        </p:nvSpPr>
        <p:spPr>
          <a:xfrm>
            <a:off x="3186991" y="1860127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58" name="Text Placeholder 5"/>
          <p:cNvSpPr>
            <a:spLocks noGrp="1"/>
          </p:cNvSpPr>
          <p:nvPr>
            <p:ph type="body" sz="quarter" idx="57" hasCustomPrompt="1"/>
          </p:nvPr>
        </p:nvSpPr>
        <p:spPr>
          <a:xfrm>
            <a:off x="3186991" y="2821997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59" name="Picture Placeholder 2"/>
          <p:cNvSpPr>
            <a:spLocks noGrp="1"/>
          </p:cNvSpPr>
          <p:nvPr>
            <p:ph type="pic" sz="quarter" idx="58" hasCustomPrompt="1"/>
          </p:nvPr>
        </p:nvSpPr>
        <p:spPr>
          <a:xfrm>
            <a:off x="3186992" y="3480938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0" name="Text Placeholder 5"/>
          <p:cNvSpPr>
            <a:spLocks noGrp="1"/>
          </p:cNvSpPr>
          <p:nvPr>
            <p:ph type="body" sz="quarter" idx="59" hasCustomPrompt="1"/>
          </p:nvPr>
        </p:nvSpPr>
        <p:spPr>
          <a:xfrm>
            <a:off x="3186991" y="4442808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1" name="Picture Placeholder 2"/>
          <p:cNvSpPr>
            <a:spLocks noGrp="1"/>
          </p:cNvSpPr>
          <p:nvPr>
            <p:ph type="pic" sz="quarter" idx="60" hasCustomPrompt="1"/>
          </p:nvPr>
        </p:nvSpPr>
        <p:spPr>
          <a:xfrm>
            <a:off x="3186992" y="5101749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2" name="Text Placeholder 5"/>
          <p:cNvSpPr>
            <a:spLocks noGrp="1"/>
          </p:cNvSpPr>
          <p:nvPr>
            <p:ph type="body" sz="quarter" idx="61" hasCustomPrompt="1"/>
          </p:nvPr>
        </p:nvSpPr>
        <p:spPr>
          <a:xfrm>
            <a:off x="3183419" y="6051163"/>
            <a:ext cx="2867936" cy="57878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3" name="Picture Placeholder 2"/>
          <p:cNvSpPr>
            <a:spLocks noGrp="1"/>
          </p:cNvSpPr>
          <p:nvPr>
            <p:ph type="pic" sz="quarter" idx="62" hasCustomPrompt="1"/>
          </p:nvPr>
        </p:nvSpPr>
        <p:spPr>
          <a:xfrm>
            <a:off x="9083583" y="239316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4" name="Text Placeholder 5"/>
          <p:cNvSpPr>
            <a:spLocks noGrp="1"/>
          </p:cNvSpPr>
          <p:nvPr>
            <p:ph type="body" sz="quarter" idx="63" hasCustomPrompt="1"/>
          </p:nvPr>
        </p:nvSpPr>
        <p:spPr>
          <a:xfrm>
            <a:off x="9083582" y="1201186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5" name="Picture Placeholder 2"/>
          <p:cNvSpPr>
            <a:spLocks noGrp="1"/>
          </p:cNvSpPr>
          <p:nvPr>
            <p:ph type="pic" sz="quarter" idx="64" hasCustomPrompt="1"/>
          </p:nvPr>
        </p:nvSpPr>
        <p:spPr>
          <a:xfrm>
            <a:off x="9083582" y="1860127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6" name="Text Placeholder 5"/>
          <p:cNvSpPr>
            <a:spLocks noGrp="1"/>
          </p:cNvSpPr>
          <p:nvPr>
            <p:ph type="body" sz="quarter" idx="65" hasCustomPrompt="1"/>
          </p:nvPr>
        </p:nvSpPr>
        <p:spPr>
          <a:xfrm>
            <a:off x="9083581" y="2821997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7" name="Picture Placeholder 2"/>
          <p:cNvSpPr>
            <a:spLocks noGrp="1"/>
          </p:cNvSpPr>
          <p:nvPr>
            <p:ph type="pic" sz="quarter" idx="66" hasCustomPrompt="1"/>
          </p:nvPr>
        </p:nvSpPr>
        <p:spPr>
          <a:xfrm>
            <a:off x="9083583" y="3480938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68" name="Text Placeholder 5"/>
          <p:cNvSpPr>
            <a:spLocks noGrp="1"/>
          </p:cNvSpPr>
          <p:nvPr>
            <p:ph type="body" sz="quarter" idx="67" hasCustomPrompt="1"/>
          </p:nvPr>
        </p:nvSpPr>
        <p:spPr>
          <a:xfrm>
            <a:off x="9083582" y="4442808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69" name="Picture Placeholder 2"/>
          <p:cNvSpPr>
            <a:spLocks noGrp="1"/>
          </p:cNvSpPr>
          <p:nvPr>
            <p:ph type="pic" sz="quarter" idx="68" hasCustomPrompt="1"/>
          </p:nvPr>
        </p:nvSpPr>
        <p:spPr>
          <a:xfrm>
            <a:off x="9083583" y="5101749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0" name="Text Placeholder 5"/>
          <p:cNvSpPr>
            <a:spLocks noGrp="1"/>
          </p:cNvSpPr>
          <p:nvPr>
            <p:ph type="body" sz="quarter" idx="69" hasCustomPrompt="1"/>
          </p:nvPr>
        </p:nvSpPr>
        <p:spPr>
          <a:xfrm>
            <a:off x="9080009" y="6051162"/>
            <a:ext cx="2867936" cy="57878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1" name="Picture Placeholder 2"/>
          <p:cNvSpPr>
            <a:spLocks noGrp="1"/>
          </p:cNvSpPr>
          <p:nvPr>
            <p:ph type="pic" sz="quarter" idx="70" hasCustomPrompt="1"/>
          </p:nvPr>
        </p:nvSpPr>
        <p:spPr>
          <a:xfrm>
            <a:off x="6134690" y="239316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2" name="Text Placeholder 5"/>
          <p:cNvSpPr>
            <a:spLocks noGrp="1"/>
          </p:cNvSpPr>
          <p:nvPr>
            <p:ph type="body" sz="quarter" idx="71" hasCustomPrompt="1"/>
          </p:nvPr>
        </p:nvSpPr>
        <p:spPr>
          <a:xfrm>
            <a:off x="6134689" y="1201186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3" name="Picture Placeholder 2"/>
          <p:cNvSpPr>
            <a:spLocks noGrp="1"/>
          </p:cNvSpPr>
          <p:nvPr>
            <p:ph type="pic" sz="quarter" idx="72" hasCustomPrompt="1"/>
          </p:nvPr>
        </p:nvSpPr>
        <p:spPr>
          <a:xfrm>
            <a:off x="6134689" y="1860127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4" name="Text Placeholder 5"/>
          <p:cNvSpPr>
            <a:spLocks noGrp="1"/>
          </p:cNvSpPr>
          <p:nvPr>
            <p:ph type="body" sz="quarter" idx="73" hasCustomPrompt="1"/>
          </p:nvPr>
        </p:nvSpPr>
        <p:spPr>
          <a:xfrm>
            <a:off x="6134689" y="2821997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5" name="Picture Placeholder 2"/>
          <p:cNvSpPr>
            <a:spLocks noGrp="1"/>
          </p:cNvSpPr>
          <p:nvPr>
            <p:ph type="pic" sz="quarter" idx="74" hasCustomPrompt="1"/>
          </p:nvPr>
        </p:nvSpPr>
        <p:spPr>
          <a:xfrm>
            <a:off x="6134690" y="3480938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6" name="Text Placeholder 5"/>
          <p:cNvSpPr>
            <a:spLocks noGrp="1"/>
          </p:cNvSpPr>
          <p:nvPr>
            <p:ph type="body" sz="quarter" idx="75" hasCustomPrompt="1"/>
          </p:nvPr>
        </p:nvSpPr>
        <p:spPr>
          <a:xfrm>
            <a:off x="6134689" y="4442808"/>
            <a:ext cx="2867936" cy="56633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  <p:sp>
        <p:nvSpPr>
          <p:cNvPr id="77" name="Picture Placeholder 2"/>
          <p:cNvSpPr>
            <a:spLocks noGrp="1"/>
          </p:cNvSpPr>
          <p:nvPr>
            <p:ph type="pic" sz="quarter" idx="76" hasCustomPrompt="1"/>
          </p:nvPr>
        </p:nvSpPr>
        <p:spPr>
          <a:xfrm>
            <a:off x="6134690" y="5101749"/>
            <a:ext cx="2867935" cy="1528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575" b="0" i="0">
                <a:solidFill>
                  <a:srgbClr val="797979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</a:lstStyle>
          <a:p>
            <a:r>
              <a:rPr lang="en-US"/>
              <a:t>Add image</a:t>
            </a:r>
          </a:p>
        </p:txBody>
      </p:sp>
      <p:sp>
        <p:nvSpPr>
          <p:cNvPr id="78" name="Text Placeholder 5"/>
          <p:cNvSpPr>
            <a:spLocks noGrp="1"/>
          </p:cNvSpPr>
          <p:nvPr>
            <p:ph type="body" sz="quarter" idx="77" hasCustomPrompt="1"/>
          </p:nvPr>
        </p:nvSpPr>
        <p:spPr>
          <a:xfrm>
            <a:off x="6131117" y="6051163"/>
            <a:ext cx="2867936" cy="57878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0000">
                <a:schemeClr val="tx1">
                  <a:alpha val="70000"/>
                </a:schemeClr>
              </a:gs>
            </a:gsLst>
            <a:lin ang="5400000" scaled="1"/>
          </a:gradFill>
        </p:spPr>
        <p:txBody>
          <a:bodyPr lIns="144000" tIns="108000" rIns="108000" bIns="108000" anchor="b"/>
          <a:lstStyle>
            <a:lvl1pPr marL="0" marR="0" indent="0" algn="l" defTabSz="12189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575" b="0" i="0" spc="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60945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2pPr>
            <a:lvl3pPr marL="1218910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3pPr>
            <a:lvl4pPr marL="1828366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4pPr>
            <a:lvl5pPr marL="2437821" indent="0">
              <a:buNone/>
              <a:defRPr sz="1800" b="0" i="0">
                <a:latin typeface="Futura BT Book" charset="0"/>
                <a:ea typeface="Futura BT Book" charset="0"/>
                <a:cs typeface="Futura BT Book" charset="0"/>
              </a:defRPr>
            </a:lvl5pPr>
          </a:lstStyle>
          <a:p>
            <a:pPr lvl="0"/>
            <a:r>
              <a:rPr lang="en-US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63981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9053D5EA-B6D3-4C47-8326-B5769207AD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146887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header and grey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EA6E089-DEEA-C245-B208-B346382F7D06}"/>
              </a:ext>
            </a:extLst>
          </p:cNvPr>
          <p:cNvSpPr/>
          <p:nvPr/>
        </p:nvSpPr>
        <p:spPr>
          <a:xfrm>
            <a:off x="239292" y="1164431"/>
            <a:ext cx="11708653" cy="545068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Dyson Futura Medium" panose="020B0503030204020306" pitchFamily="34" charset="0"/>
              <a:ea typeface="Dyson Futura Medium" panose="020B0503030204020306" pitchFamily="34" charset="0"/>
            </a:endParaRPr>
          </a:p>
        </p:txBody>
      </p:sp>
      <p:sp>
        <p:nvSpPr>
          <p:cNvPr id="262" name="Text Placeholder 8">
            <a:extLst>
              <a:ext uri="{FF2B5EF4-FFF2-40B4-BE49-F238E27FC236}">
                <a16:creationId xmlns:a16="http://schemas.microsoft.com/office/drawing/2014/main" id="{69F377EA-C9B8-FA49-B9EC-D791F801F0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</p:spTree>
    <p:extLst>
      <p:ext uri="{BB962C8B-B14F-4D97-AF65-F5344CB8AC3E}">
        <p14:creationId xmlns:p14="http://schemas.microsoft.com/office/powerpoint/2010/main" val="417533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049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B3CD0-616C-4696-95DA-D45D5CEFF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67FD1-5396-4D10-B5BC-005868EFE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997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column text,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69622F9-8FAB-8846-BC06-C009D85263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39292" y="24288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>
              <a:spcBef>
                <a:spcPts val="0"/>
              </a:spcBef>
              <a:buNone/>
              <a:defRPr sz="1575" b="0" i="0">
                <a:latin typeface="Dyson Futura Medium" panose="020B0503030204020306" pitchFamily="34" charset="0"/>
                <a:ea typeface="Dyson Futura Medium" panose="020B0503030204020306" pitchFamily="34" charset="0"/>
              </a:defRPr>
            </a:lvl1pPr>
            <a:lvl2pPr marL="0" indent="0">
              <a:spcBef>
                <a:spcPts val="0"/>
              </a:spcBef>
              <a:buNone/>
              <a:defRPr sz="1575" b="0" i="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</a:defRPr>
            </a:lvl2pPr>
          </a:lstStyle>
          <a:p>
            <a:pPr lvl="0"/>
            <a:r>
              <a:rPr lang="en-US"/>
              <a:t>Heading</a:t>
            </a:r>
          </a:p>
          <a:p>
            <a:pPr lvl="1"/>
            <a:r>
              <a:rPr lang="en-US"/>
              <a:t>Subheading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0688F35-D35F-8C40-83A1-5CCAB99F9A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39294" y="1162050"/>
            <a:ext cx="2867934" cy="5453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A9ED8B2-13BF-2245-8146-7FDE04B6A3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86992" y="1162050"/>
            <a:ext cx="2867934" cy="5453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5C12480-DF4A-A14B-A0E6-A54E58A291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37074" y="1162050"/>
            <a:ext cx="2867934" cy="5453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D583E0A-C0C2-7049-90DC-0C0154BC2B5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84772" y="1162050"/>
            <a:ext cx="2867934" cy="5453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>
              <a:spcBef>
                <a:spcPts val="900"/>
              </a:spcBef>
              <a:buFont typeface="System Font Regular"/>
              <a:buChar char="–"/>
              <a:defRPr sz="31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1pPr>
            <a:lvl2pPr marL="269964" indent="-269964">
              <a:spcBef>
                <a:spcPts val="675"/>
              </a:spcBef>
              <a:defRPr sz="22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2pPr>
            <a:lvl3pPr marL="202473" indent="-202473">
              <a:spcBef>
                <a:spcPts val="675"/>
              </a:spcBef>
              <a:buFont typeface="System Font Regular"/>
              <a:buChar char="–"/>
              <a:defRPr sz="180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3pPr>
            <a:lvl4pPr marL="202473" indent="-202473">
              <a:spcBef>
                <a:spcPts val="675"/>
              </a:spcBef>
              <a:defRPr sz="1575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4pPr>
            <a:lvl5pPr marL="202473" indent="-202473">
              <a:spcBef>
                <a:spcPts val="675"/>
              </a:spcBef>
              <a:buFont typeface="System Font Regular"/>
              <a:buChar char="–"/>
              <a:defRPr sz="1350" b="0" i="0">
                <a:latin typeface="Dyson Futura Book" panose="020B0503030204020306" pitchFamily="34" charset="0"/>
                <a:ea typeface="Dyson Futura Book" panose="020B0503030204020306" pitchFamily="34" charset="0"/>
              </a:defRPr>
            </a:lvl5pPr>
            <a:lvl6pPr marL="202473" indent="-202473">
              <a:spcBef>
                <a:spcPts val="450"/>
              </a:spcBef>
              <a:buFont typeface="System Font Regular"/>
              <a:buChar char="–"/>
              <a:defRPr sz="1125"/>
            </a:lvl6pPr>
            <a:lvl7pPr marL="202473" indent="-202473">
              <a:spcBef>
                <a:spcPts val="450"/>
              </a:spcBef>
              <a:buFont typeface="System Font Regular"/>
              <a:buChar char="–"/>
              <a:defRPr sz="1125"/>
            </a:lvl7pPr>
            <a:lvl8pPr marL="202473" indent="-202473">
              <a:spcBef>
                <a:spcPts val="450"/>
              </a:spcBef>
              <a:buFont typeface="System Font Regular"/>
              <a:buChar char="–"/>
              <a:defRPr sz="1125"/>
            </a:lvl8pPr>
            <a:lvl9pPr marL="202473" indent="-202473">
              <a:spcBef>
                <a:spcPts val="450"/>
              </a:spcBef>
              <a:buFont typeface="System Font Regular"/>
              <a:buChar char="–"/>
              <a:defRPr sz="1125"/>
            </a:lvl9pPr>
          </a:lstStyle>
          <a:p>
            <a:pPr lvl="0"/>
            <a:r>
              <a:rPr lang="en-GB"/>
              <a:t>Add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60999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A229104-9C6F-2A4F-88F0-1FAE7A94F104}"/>
              </a:ext>
            </a:extLst>
          </p:cNvPr>
          <p:cNvSpPr txBox="1"/>
          <p:nvPr/>
        </p:nvSpPr>
        <p:spPr>
          <a:xfrm>
            <a:off x="11051117" y="304990"/>
            <a:ext cx="896828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461BC95A-030E-064B-821E-9CCD84902BD7}" type="slidenum">
              <a:rPr lang="en-US" sz="675" b="0" i="0" smtClean="0"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pPr algn="r"/>
              <a:t>‹#›</a:t>
            </a:fld>
            <a:endParaRPr lang="en-US" sz="675" b="0" i="0">
              <a:latin typeface="Dyson Futura Medium" panose="020B0503030204020306" pitchFamily="34" charset="0"/>
              <a:ea typeface="Dyson Futura Medium" panose="020B0503030204020306" pitchFamily="34" charset="0"/>
              <a:cs typeface="Futura BT for Dyson Md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EE436A-C0F1-9B46-A7A7-5A2EAED05BDB}"/>
              </a:ext>
            </a:extLst>
          </p:cNvPr>
          <p:cNvCxnSpPr/>
          <p:nvPr/>
        </p:nvCxnSpPr>
        <p:spPr>
          <a:xfrm>
            <a:off x="6132311" y="239316"/>
            <a:ext cx="28679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FBAC66-BF9B-EF41-AFCB-EE2F810F365A}"/>
              </a:ext>
            </a:extLst>
          </p:cNvPr>
          <p:cNvCxnSpPr/>
          <p:nvPr/>
        </p:nvCxnSpPr>
        <p:spPr>
          <a:xfrm>
            <a:off x="9083582" y="239316"/>
            <a:ext cx="286436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18A2109-7206-CD4D-B5ED-358BE63C5061}"/>
              </a:ext>
            </a:extLst>
          </p:cNvPr>
          <p:cNvSpPr txBox="1"/>
          <p:nvPr/>
        </p:nvSpPr>
        <p:spPr>
          <a:xfrm>
            <a:off x="6134692" y="304990"/>
            <a:ext cx="2865554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218910" rtl="0" eaLnBrk="1" fontAlgn="auto" latinLnBrk="0" hangingPunct="1">
              <a:lnSpc>
                <a:spcPts val="78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AB6734-B8A0-144A-A97A-47D2016FA295}" type="datetime6">
              <a:rPr lang="en-GB" sz="675" b="0" i="0" baseline="0" smtClean="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pPr marL="0" marR="0" indent="0" algn="l" defTabSz="1218910" rtl="0" eaLnBrk="1" fontAlgn="auto" latinLnBrk="0" hangingPunct="1">
                <a:lnSpc>
                  <a:spcPts val="787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November 25</a:t>
            </a:fld>
            <a:br>
              <a:rPr lang="en-GB" sz="675" b="0" i="0" baseline="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</a:br>
            <a:endParaRPr lang="en-US" sz="675" b="0" i="0" baseline="0">
              <a:solidFill>
                <a:schemeClr val="tx1"/>
              </a:solidFill>
              <a:latin typeface="Dyson Futura Medium" panose="020B0503030204020306" pitchFamily="34" charset="0"/>
              <a:ea typeface="Dyson Futura Medium" panose="020B0503030204020306" pitchFamily="34" charset="0"/>
              <a:cs typeface="Futura BT for Dyson Md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8D7B77-0C2F-8D48-9EBC-CB109A15A90E}"/>
              </a:ext>
            </a:extLst>
          </p:cNvPr>
          <p:cNvCxnSpPr/>
          <p:nvPr/>
        </p:nvCxnSpPr>
        <p:spPr>
          <a:xfrm>
            <a:off x="239293" y="239316"/>
            <a:ext cx="581563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CED712-147D-4244-8D42-3C6E36B7613A}"/>
              </a:ext>
            </a:extLst>
          </p:cNvPr>
          <p:cNvSpPr txBox="1"/>
          <p:nvPr/>
        </p:nvSpPr>
        <p:spPr>
          <a:xfrm>
            <a:off x="239293" y="6686315"/>
            <a:ext cx="2867935" cy="1025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787"/>
              </a:lnSpc>
            </a:pPr>
            <a:r>
              <a:rPr lang="en-US" sz="6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BTforDyson-Bk" charset="0"/>
              </a:rPr>
              <a:t>Dyson Technology Limited </a:t>
            </a:r>
            <a:r>
              <a:rPr lang="mr-IN" sz="6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BTforDyson-Bk" charset="0"/>
              </a:rPr>
              <a:t>–</a:t>
            </a:r>
            <a:r>
              <a:rPr lang="en-US" sz="675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BTforDyson-Bk" charset="0"/>
              </a:rPr>
              <a:t> Confidential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D4515-A96A-724B-BF4E-9E14CF890B2C}"/>
              </a:ext>
            </a:extLst>
          </p:cNvPr>
          <p:cNvSpPr txBox="1"/>
          <p:nvPr/>
        </p:nvSpPr>
        <p:spPr>
          <a:xfrm>
            <a:off x="9086777" y="304990"/>
            <a:ext cx="1877808" cy="205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787"/>
              </a:lnSpc>
            </a:pPr>
            <a:r>
              <a:rPr lang="en-US" sz="675" b="1" i="0" baseline="0" dirty="0">
                <a:solidFill>
                  <a:schemeClr val="tx1"/>
                </a:solidFill>
                <a:latin typeface="Dyson Futura Heavy" panose="020B0503030204020306" pitchFamily="34" charset="0"/>
                <a:ea typeface="Dyson Futura Heavy" panose="020B0503030204020306" pitchFamily="34" charset="0"/>
                <a:cs typeface="Futura BT for Dyson Hv" charset="0"/>
              </a:rPr>
              <a:t>DYSON DEPARTMENT</a:t>
            </a:r>
          </a:p>
          <a:p>
            <a:pPr>
              <a:lnSpc>
                <a:spcPts val="787"/>
              </a:lnSpc>
            </a:pPr>
            <a:r>
              <a:rPr lang="en-US" sz="675" b="0" i="0" baseline="0" dirty="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for Dyson Md" charset="0"/>
              </a:rPr>
              <a:t>Business function or author’s name</a:t>
            </a:r>
          </a:p>
        </p:txBody>
      </p:sp>
    </p:spTree>
    <p:extLst>
      <p:ext uri="{BB962C8B-B14F-4D97-AF65-F5344CB8AC3E}">
        <p14:creationId xmlns:p14="http://schemas.microsoft.com/office/powerpoint/2010/main" val="304087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10" rtl="0" eaLnBrk="1" latinLnBrk="0" hangingPunct="1">
        <a:lnSpc>
          <a:spcPts val="1387"/>
        </a:lnSpc>
        <a:spcBef>
          <a:spcPct val="0"/>
        </a:spcBef>
        <a:buNone/>
        <a:defRPr sz="1274" b="0" i="0" kern="1200">
          <a:solidFill>
            <a:schemeClr val="tx1"/>
          </a:solidFill>
          <a:latin typeface="Futura BT Medium"/>
          <a:ea typeface="+mj-ea"/>
          <a:cs typeface="Futura BT Medium"/>
        </a:defRPr>
      </a:lvl1pPr>
    </p:titleStyle>
    <p:bodyStyle>
      <a:lvl1pPr marL="457092" indent="-457092" algn="l" defTabSz="1218910" rtl="0" eaLnBrk="1" latinLnBrk="0" hangingPunct="1">
        <a:spcBef>
          <a:spcPct val="20000"/>
        </a:spcBef>
        <a:buFont typeface="Arial" pitchFamily="34" charset="0"/>
        <a:buChar char="•"/>
        <a:defRPr sz="2666" b="0" i="0" kern="1200">
          <a:solidFill>
            <a:schemeClr val="tx1"/>
          </a:solidFill>
          <a:latin typeface="Futura BT Medium"/>
          <a:ea typeface="+mn-ea"/>
          <a:cs typeface="Futura BT Medium"/>
        </a:defRPr>
      </a:lvl1pPr>
      <a:lvl2pPr marL="990365" indent="-380909" algn="l" defTabSz="1218910" rtl="0" eaLnBrk="1" latinLnBrk="0" hangingPunct="1">
        <a:spcBef>
          <a:spcPct val="20000"/>
        </a:spcBef>
        <a:buFont typeface="Arial" pitchFamily="34" charset="0"/>
        <a:buChar char="–"/>
        <a:defRPr sz="2400" b="0" i="0" kern="1200">
          <a:solidFill>
            <a:schemeClr val="tx1"/>
          </a:solidFill>
          <a:latin typeface="Futura BT Medium"/>
          <a:ea typeface="+mn-ea"/>
          <a:cs typeface="Futura BT Medium"/>
        </a:defRPr>
      </a:lvl2pPr>
      <a:lvl3pPr marL="1523637" indent="-304728" algn="l" defTabSz="1218910" rtl="0" eaLnBrk="1" latinLnBrk="0" hangingPunct="1">
        <a:spcBef>
          <a:spcPct val="20000"/>
        </a:spcBef>
        <a:buFont typeface="Arial" pitchFamily="34" charset="0"/>
        <a:buChar char="•"/>
        <a:defRPr sz="2132" b="0" i="0" kern="1200">
          <a:solidFill>
            <a:schemeClr val="tx1"/>
          </a:solidFill>
          <a:latin typeface="Futura BT Medium"/>
          <a:ea typeface="+mn-ea"/>
          <a:cs typeface="Futura BT Medium"/>
        </a:defRPr>
      </a:lvl3pPr>
      <a:lvl4pPr marL="2133094" indent="-304728" algn="l" defTabSz="1218910" rtl="0" eaLnBrk="1" latinLnBrk="0" hangingPunct="1">
        <a:spcBef>
          <a:spcPct val="20000"/>
        </a:spcBef>
        <a:buFont typeface="Arial" pitchFamily="34" charset="0"/>
        <a:buChar char="–"/>
        <a:defRPr sz="1867" b="0" i="0" kern="1200">
          <a:solidFill>
            <a:schemeClr val="tx1"/>
          </a:solidFill>
          <a:latin typeface="Futura BT Medium"/>
          <a:ea typeface="+mn-ea"/>
          <a:cs typeface="Futura BT Medium"/>
        </a:defRPr>
      </a:lvl4pPr>
      <a:lvl5pPr marL="2742549" indent="-304728" algn="l" defTabSz="1218910" rtl="0" eaLnBrk="1" latinLnBrk="0" hangingPunct="1">
        <a:spcBef>
          <a:spcPct val="20000"/>
        </a:spcBef>
        <a:buFont typeface="Arial" pitchFamily="34" charset="0"/>
        <a:buChar char="»"/>
        <a:defRPr sz="1867" b="0" i="0" kern="1200">
          <a:solidFill>
            <a:schemeClr val="tx1"/>
          </a:solidFill>
          <a:latin typeface="Futura BT Medium"/>
          <a:ea typeface="+mn-ea"/>
          <a:cs typeface="Futura BT Medium"/>
        </a:defRPr>
      </a:lvl5pPr>
      <a:lvl6pPr marL="3352003" indent="-304728" algn="l" defTabSz="1218910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1459" indent="-304728" algn="l" defTabSz="1218910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0914" indent="-304728" algn="l" defTabSz="1218910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0369" indent="-304728" algn="l" defTabSz="1218910" rtl="0" eaLnBrk="1" latinLnBrk="0" hangingPunct="1">
        <a:spcBef>
          <a:spcPct val="20000"/>
        </a:spcBef>
        <a:buFont typeface="Arial" pitchFamily="34" charset="0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55" algn="l" defTabSz="1218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10" algn="l" defTabSz="1218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365" algn="l" defTabSz="1218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21" algn="l" defTabSz="1218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276" algn="l" defTabSz="1218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731" algn="l" defTabSz="1218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186" algn="l" defTabSz="1218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642" algn="l" defTabSz="121891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4" orient="horz" pos="521">
          <p15:clr>
            <a:srgbClr val="F26B43"/>
          </p15:clr>
        </p15:guide>
        <p15:guide id="35" orient="horz" pos="1752">
          <p15:clr>
            <a:srgbClr val="F26B43"/>
          </p15:clr>
        </p15:guide>
        <p15:guide id="36" orient="horz" pos="2072">
          <p15:clr>
            <a:srgbClr val="F26B43"/>
          </p15:clr>
        </p15:guide>
        <p15:guide id="37" orient="horz" pos="2138">
          <p15:clr>
            <a:srgbClr val="F26B43"/>
          </p15:clr>
        </p15:guide>
        <p15:guide id="38" orient="horz" pos="2456">
          <p15:clr>
            <a:srgbClr val="F26B43"/>
          </p15:clr>
        </p15:guide>
        <p15:guide id="39" orient="horz" pos="2526">
          <p15:clr>
            <a:srgbClr val="F26B43"/>
          </p15:clr>
        </p15:guide>
        <p15:guide id="40" orient="horz" pos="2846">
          <p15:clr>
            <a:srgbClr val="F26B43"/>
          </p15:clr>
        </p15:guide>
        <p15:guide id="41" orient="horz" pos="2912">
          <p15:clr>
            <a:srgbClr val="F26B43"/>
          </p15:clr>
        </p15:guide>
        <p15:guide id="42" orient="horz" pos="3230">
          <p15:clr>
            <a:srgbClr val="F26B43"/>
          </p15:clr>
        </p15:guide>
        <p15:guide id="43" orient="horz" pos="3300">
          <p15:clr>
            <a:srgbClr val="F26B43"/>
          </p15:clr>
        </p15:guide>
        <p15:guide id="44" orient="horz" pos="3620">
          <p15:clr>
            <a:srgbClr val="F26B43"/>
          </p15:clr>
        </p15:guide>
        <p15:guide id="45" orient="horz" pos="3686">
          <p15:clr>
            <a:srgbClr val="F26B43"/>
          </p15:clr>
        </p15:guide>
        <p15:guide id="46" orient="horz" pos="4006">
          <p15:clr>
            <a:srgbClr val="F26B43"/>
          </p15:clr>
        </p15:guide>
        <p15:guide id="47" orient="horz" pos="4076">
          <p15:clr>
            <a:srgbClr val="F26B43"/>
          </p15:clr>
        </p15:guide>
        <p15:guide id="48" orient="horz" pos="4392">
          <p15:clr>
            <a:srgbClr val="F26B43"/>
          </p15:clr>
        </p15:guide>
        <p15:guide id="49" orient="horz" pos="4462">
          <p15:clr>
            <a:srgbClr val="F26B43"/>
          </p15:clr>
        </p15:guide>
        <p15:guide id="50" orient="horz" pos="5166">
          <p15:clr>
            <a:srgbClr val="F26B43"/>
          </p15:clr>
        </p15:guide>
        <p15:guide id="51" orient="horz" pos="5236">
          <p15:clr>
            <a:srgbClr val="F26B43"/>
          </p15:clr>
        </p15:guide>
        <p15:guide id="52" orient="horz" pos="5556">
          <p15:clr>
            <a:srgbClr val="F26B43"/>
          </p15:clr>
        </p15:guide>
        <p15:guide id="64" pos="10036">
          <p15:clr>
            <a:srgbClr val="F26B43"/>
          </p15:clr>
        </p15:guide>
        <p15:guide id="65" pos="9280">
          <p15:clr>
            <a:srgbClr val="F26B43"/>
          </p15:clr>
        </p15:guide>
        <p15:guide id="66" pos="9210">
          <p15:clr>
            <a:srgbClr val="F26B43"/>
          </p15:clr>
        </p15:guide>
        <p15:guide id="67" pos="5086">
          <p15:clr>
            <a:srgbClr val="F26B43"/>
          </p15:clr>
        </p15:guide>
        <p15:guide id="68" pos="4328">
          <p15:clr>
            <a:srgbClr val="F26B43"/>
          </p15:clr>
        </p15:guide>
        <p15:guide id="69" pos="3502">
          <p15:clr>
            <a:srgbClr val="F26B43"/>
          </p15:clr>
        </p15:guide>
        <p15:guide id="70" pos="3436">
          <p15:clr>
            <a:srgbClr val="F26B43"/>
          </p15:clr>
        </p15:guide>
        <p15:guide id="71" pos="2678">
          <p15:clr>
            <a:srgbClr val="F26B43"/>
          </p15:clr>
        </p15:guide>
        <p15:guide id="72" pos="2610">
          <p15:clr>
            <a:srgbClr val="F26B43"/>
          </p15:clr>
        </p15:guide>
        <p15:guide id="73" pos="1786">
          <p15:clr>
            <a:srgbClr val="F26B43"/>
          </p15:clr>
        </p15:guide>
        <p15:guide id="74" pos="958">
          <p15:clr>
            <a:srgbClr val="F26B43"/>
          </p15:clr>
        </p15:guide>
        <p15:guide id="75" pos="201">
          <p15:clr>
            <a:srgbClr val="F26B43"/>
          </p15:clr>
        </p15:guide>
        <p15:guide id="79" pos="4260">
          <p15:clr>
            <a:srgbClr val="F26B43"/>
          </p15:clr>
        </p15:guide>
        <p15:guide id="80" pos="1028">
          <p15:clr>
            <a:srgbClr val="F26B43"/>
          </p15:clr>
        </p15:guide>
        <p15:guide id="81" pos="1852">
          <p15:clr>
            <a:srgbClr val="F26B43"/>
          </p15:clr>
        </p15:guide>
        <p15:guide id="82" pos="5151">
          <p15:clr>
            <a:srgbClr val="F26B43"/>
          </p15:clr>
        </p15:guide>
        <p15:guide id="83" pos="8452">
          <p15:clr>
            <a:srgbClr val="F26B43"/>
          </p15:clr>
        </p15:guide>
        <p15:guide id="84" pos="6802">
          <p15:clr>
            <a:srgbClr val="F26B43"/>
          </p15:clr>
        </p15:guide>
        <p15:guide id="85" pos="7560">
          <p15:clr>
            <a:srgbClr val="F26B43"/>
          </p15:clr>
        </p15:guide>
        <p15:guide id="86" pos="7630">
          <p15:clr>
            <a:srgbClr val="F26B43"/>
          </p15:clr>
        </p15:guide>
        <p15:guide id="87" pos="8386">
          <p15:clr>
            <a:srgbClr val="F26B43"/>
          </p15:clr>
        </p15:guide>
        <p15:guide id="88" pos="6736">
          <p15:clr>
            <a:srgbClr val="F26B43"/>
          </p15:clr>
        </p15:guide>
        <p15:guide id="89" pos="5980">
          <p15:clr>
            <a:srgbClr val="F26B43"/>
          </p15:clr>
        </p15:guide>
        <p15:guide id="90" pos="5910">
          <p15:clr>
            <a:srgbClr val="F26B43"/>
          </p15:clr>
        </p15:guide>
        <p15:guide id="91" orient="horz" pos="1682">
          <p15:clr>
            <a:srgbClr val="F26B43"/>
          </p15:clr>
        </p15:guide>
        <p15:guide id="92" orient="horz" pos="1364">
          <p15:clr>
            <a:srgbClr val="F26B43"/>
          </p15:clr>
        </p15:guide>
        <p15:guide id="93" orient="horz" pos="976">
          <p15:clr>
            <a:srgbClr val="F26B43"/>
          </p15:clr>
        </p15:guide>
        <p15:guide id="94" orient="horz" pos="910">
          <p15:clr>
            <a:srgbClr val="F26B43"/>
          </p15:clr>
        </p15:guide>
        <p15:guide id="95" orient="horz" pos="589">
          <p15:clr>
            <a:srgbClr val="F26B43"/>
          </p15:clr>
        </p15:guide>
        <p15:guide id="96" orient="horz" pos="201">
          <p15:clr>
            <a:srgbClr val="F26B43"/>
          </p15:clr>
        </p15:guide>
        <p15:guide id="97" orient="horz" pos="1296">
          <p15:clr>
            <a:srgbClr val="F26B43"/>
          </p15:clr>
        </p15:guide>
        <p15:guide id="98" orient="horz" pos="4780">
          <p15:clr>
            <a:srgbClr val="F26B43"/>
          </p15:clr>
        </p15:guide>
        <p15:guide id="99" orient="horz" pos="484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e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emf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jpe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emf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14.jpe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e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5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7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13" Type="http://schemas.openxmlformats.org/officeDocument/2006/relationships/diagramLayout" Target="../diagrams/layout23.xml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12" Type="http://schemas.openxmlformats.org/officeDocument/2006/relationships/diagramData" Target="../diagrams/data23.xml"/><Relationship Id="rId2" Type="http://schemas.openxmlformats.org/officeDocument/2006/relationships/diagramData" Target="../diagrams/data21.xml"/><Relationship Id="rId16" Type="http://schemas.microsoft.com/office/2007/relationships/diagramDrawing" Target="../diagrams/drawing2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5" Type="http://schemas.openxmlformats.org/officeDocument/2006/relationships/diagramColors" Target="../diagrams/colors23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Relationship Id="rId14" Type="http://schemas.openxmlformats.org/officeDocument/2006/relationships/diagramQuickStyle" Target="../diagrams/quickStyle2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05A2DC9-C387-4E34-B173-71386935F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0268" y="1594736"/>
            <a:ext cx="9982984" cy="3226595"/>
          </a:xfrm>
        </p:spPr>
        <p:txBody>
          <a:bodyPr/>
          <a:lstStyle/>
          <a:p>
            <a:endParaRPr lang="en-SG" dirty="0"/>
          </a:p>
          <a:p>
            <a:r>
              <a:rPr lang="en-SG" sz="5400" b="1" dirty="0"/>
              <a:t>Lean/</a:t>
            </a:r>
            <a:r>
              <a:rPr lang="en-SG" sz="5400" b="1" dirty="0">
                <a:solidFill>
                  <a:schemeClr val="bg1"/>
                </a:solidFill>
              </a:rPr>
              <a:t>Design Six Sigma </a:t>
            </a:r>
            <a:r>
              <a:rPr lang="en-SG" sz="5400" b="1" dirty="0">
                <a:solidFill>
                  <a:schemeClr val="accent5"/>
                </a:solidFill>
              </a:rPr>
              <a:t>Green Belt</a:t>
            </a:r>
          </a:p>
          <a:p>
            <a:br>
              <a:rPr lang="en-SG" sz="4400" dirty="0">
                <a:solidFill>
                  <a:schemeClr val="bg1"/>
                </a:solidFill>
              </a:rPr>
            </a:br>
            <a:r>
              <a:rPr lang="en-SG" sz="3200" dirty="0">
                <a:solidFill>
                  <a:schemeClr val="bg1">
                    <a:lumMod val="75000"/>
                  </a:schemeClr>
                </a:solidFill>
              </a:rPr>
              <a:t>Project title</a:t>
            </a:r>
            <a:r>
              <a:rPr lang="en-SG" sz="4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SG" dirty="0">
              <a:solidFill>
                <a:schemeClr val="bg1">
                  <a:lumMod val="75000"/>
                </a:schemeClr>
              </a:solidFill>
            </a:endParaRP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934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68B00-70D6-427F-B893-5E85ED2A68A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Cost Benefits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F1EC874-4A5C-4254-50E3-41E100396BBF}"/>
              </a:ext>
            </a:extLst>
          </p:cNvPr>
          <p:cNvSpPr txBox="1">
            <a:spLocks/>
          </p:cNvSpPr>
          <p:nvPr/>
        </p:nvSpPr>
        <p:spPr>
          <a:xfrm>
            <a:off x="239293" y="1354554"/>
            <a:ext cx="3837407" cy="840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44000" tIns="72000" rIns="144000" bIns="144000"/>
          <a:lstStyle>
            <a:lvl1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r>
              <a:rPr lang="en-US" dirty="0"/>
              <a:t>Benefits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AEB4B3-5D05-5833-A298-B0ECA44A95F1}"/>
              </a:ext>
            </a:extLst>
          </p:cNvPr>
          <p:cNvSpPr txBox="1">
            <a:spLocks/>
          </p:cNvSpPr>
          <p:nvPr/>
        </p:nvSpPr>
        <p:spPr>
          <a:xfrm>
            <a:off x="239293" y="2195136"/>
            <a:ext cx="3837407" cy="30025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 algn="l" defTabSz="1218910" rtl="0" eaLnBrk="1" latinLnBrk="0" hangingPunct="1">
              <a:spcBef>
                <a:spcPts val="900"/>
              </a:spcBef>
              <a:buFont typeface="System Font Regular"/>
              <a:buChar char="–"/>
              <a:defRPr sz="31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1pPr>
            <a:lvl2pPr marL="269964" indent="-269964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22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2pPr>
            <a:lvl3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3pPr>
            <a:lvl4pPr marL="202473" indent="-202473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1575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4pPr>
            <a:lvl5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3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5pPr>
            <a:lvl6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GB" dirty="0"/>
              <a:t>Second level</a:t>
            </a:r>
          </a:p>
          <a:p>
            <a:pPr lvl="3"/>
            <a:r>
              <a:rPr lang="en-GB" dirty="0"/>
              <a:t>Third level</a:t>
            </a:r>
          </a:p>
          <a:p>
            <a:pPr lvl="4"/>
            <a:r>
              <a:rPr lang="en-GB" dirty="0"/>
              <a:t>Fourth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D72192E-6820-F768-9A34-258544F7C507}"/>
              </a:ext>
            </a:extLst>
          </p:cNvPr>
          <p:cNvSpPr txBox="1">
            <a:spLocks/>
          </p:cNvSpPr>
          <p:nvPr/>
        </p:nvSpPr>
        <p:spPr>
          <a:xfrm>
            <a:off x="4152900" y="2195136"/>
            <a:ext cx="7795045" cy="42310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 algn="l" defTabSz="1218910" rtl="0" eaLnBrk="1" latinLnBrk="0" hangingPunct="1">
              <a:spcBef>
                <a:spcPts val="900"/>
              </a:spcBef>
              <a:buFont typeface="System Font Regular"/>
              <a:buChar char="–"/>
              <a:defRPr sz="31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1pPr>
            <a:lvl2pPr marL="269964" indent="-269964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22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2pPr>
            <a:lvl3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3pPr>
            <a:lvl4pPr marL="202473" indent="-202473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1575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4pPr>
            <a:lvl5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3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5pPr>
            <a:lvl6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dirty="0"/>
              <a:t>Summary calculation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0CEEAA41-543E-8BAB-63B1-2BF6BEB390C8}"/>
              </a:ext>
            </a:extLst>
          </p:cNvPr>
          <p:cNvSpPr txBox="1">
            <a:spLocks/>
          </p:cNvSpPr>
          <p:nvPr/>
        </p:nvSpPr>
        <p:spPr>
          <a:xfrm>
            <a:off x="4157663" y="1354554"/>
            <a:ext cx="7795045" cy="840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44000" tIns="72000" rIns="144000" bIns="144000"/>
          <a:lstStyle>
            <a:lvl1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r>
              <a:rPr lang="en-US" dirty="0"/>
              <a:t>Estimated financial benefits</a:t>
            </a:r>
          </a:p>
        </p:txBody>
      </p:sp>
      <p:pic>
        <p:nvPicPr>
          <p:cNvPr id="2050" name="Picture 2" descr="Bar Chart in R - Implementation, Customization and Example - TechVidvan">
            <a:extLst>
              <a:ext uri="{FF2B5EF4-FFF2-40B4-BE49-F238E27FC236}">
                <a16:creationId xmlns:a16="http://schemas.microsoft.com/office/drawing/2014/main" id="{1AAEC17E-2156-6657-0ECA-8E28923725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10746" r="50766" b="7388"/>
          <a:stretch/>
        </p:blipFill>
        <p:spPr bwMode="auto">
          <a:xfrm>
            <a:off x="9081264" y="3676650"/>
            <a:ext cx="2786816" cy="268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E5BFF6-944F-0617-0A39-B04E8A4AE010}"/>
              </a:ext>
            </a:extLst>
          </p:cNvPr>
          <p:cNvSpPr txBox="1"/>
          <p:nvPr/>
        </p:nvSpPr>
        <p:spPr>
          <a:xfrm rot="19760158">
            <a:off x="9013153" y="4142610"/>
            <a:ext cx="2489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Add chart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D09320A-DDF3-85BF-03B3-6889DD4A87C1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7A07E62E-79A6-FC1A-3BCA-5F6003BC5CC1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3B2035BB-F04A-4BA2-7A44-F14B9AF1DF3D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75F5473-185A-C5EB-7E06-858DE416C676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A064C025-FA98-79CD-D72C-A17B1E961684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6ADC25FE-5443-752E-2F2A-29835666F56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546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E9B97C-819C-968D-7315-478774C4D467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Experiments the </a:t>
            </a:r>
            <a:r>
              <a:rPr lang="en-SG" dirty="0" err="1"/>
              <a:t>Xs</a:t>
            </a:r>
            <a:r>
              <a:rPr lang="en-SG" dirty="0"/>
              <a:t> To Model Building for CTQ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3760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(Regression Analysis_ Level of </a:t>
            </a:r>
            <a:r>
              <a:rPr lang="en-SG" dirty="0" err="1"/>
              <a:t>Xs</a:t>
            </a:r>
            <a:r>
              <a:rPr lang="en-SG" dirty="0"/>
              <a:t> to optimize CTQ)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B45C09-886E-4726-0920-FEEFDF0DD987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A33F01EF-74A7-F7D0-CE9C-F350F6164D8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508D7158-12E6-C0CF-DCDD-1814D5ED05D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92B1C3C2-BE42-59BC-C1C4-C214825D5685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2736A04A-9CCD-FE96-C584-451D364E4269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3207BAEB-D0D8-9159-0277-9F82DAF0810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3491A35-6089-41D2-EF3C-32107B178D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5" r="4814" b="16837"/>
          <a:stretch/>
        </p:blipFill>
        <p:spPr>
          <a:xfrm>
            <a:off x="353592" y="2236340"/>
            <a:ext cx="3737293" cy="20847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AAE9A8-C68D-1AD8-9611-6A28BF57B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5" t="4735" r="3135" b="3544"/>
          <a:stretch/>
        </p:blipFill>
        <p:spPr>
          <a:xfrm>
            <a:off x="6204092" y="2580757"/>
            <a:ext cx="5558280" cy="36676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29A8F1-CC59-12B2-CC3C-960CBAB80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9135"/>
          <a:stretch/>
        </p:blipFill>
        <p:spPr>
          <a:xfrm>
            <a:off x="353592" y="4430392"/>
            <a:ext cx="5651864" cy="208470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B536193-58EB-AB3C-E677-031E5487638E}"/>
              </a:ext>
            </a:extLst>
          </p:cNvPr>
          <p:cNvSpPr txBox="1"/>
          <p:nvPr/>
        </p:nvSpPr>
        <p:spPr>
          <a:xfrm rot="19760158">
            <a:off x="5104425" y="3162861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814513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E9B97C-819C-968D-7315-478774C4D467}"/>
              </a:ext>
            </a:extLst>
          </p:cNvPr>
          <p:cNvSpPr/>
          <p:nvPr/>
        </p:nvSpPr>
        <p:spPr>
          <a:xfrm>
            <a:off x="193966" y="1194739"/>
            <a:ext cx="11671327" cy="54203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Experiments the </a:t>
            </a:r>
            <a:r>
              <a:rPr lang="en-SG" dirty="0" err="1"/>
              <a:t>Xs</a:t>
            </a:r>
            <a:r>
              <a:rPr lang="en-SG" dirty="0"/>
              <a:t> To Model Building for CTQ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B45C09-886E-4726-0920-FEEFDF0DD987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A33F01EF-74A7-F7D0-CE9C-F350F6164D8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508D7158-12E6-C0CF-DCDD-1814D5ED05D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92B1C3C2-BE42-59BC-C1C4-C214825D5685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2736A04A-9CCD-FE96-C584-451D364E4269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3207BAEB-D0D8-9159-0277-9F82DAF0810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0E12817-CA80-0A63-81CF-CAE95DF4E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68"/>
          <a:stretch/>
        </p:blipFill>
        <p:spPr>
          <a:xfrm>
            <a:off x="5753100" y="1262214"/>
            <a:ext cx="6020749" cy="1407556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BAB3F4B-EB24-D188-658F-C6F6E2AEE245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3760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(Monte-</a:t>
            </a:r>
            <a:r>
              <a:rPr lang="en-SG" dirty="0" err="1"/>
              <a:t>Carlo_Tolerance</a:t>
            </a:r>
            <a:r>
              <a:rPr lang="en-SG" dirty="0"/>
              <a:t> of </a:t>
            </a:r>
            <a:r>
              <a:rPr lang="en-SG" dirty="0" err="1"/>
              <a:t>Xs</a:t>
            </a:r>
            <a:r>
              <a:rPr lang="en-SG" dirty="0"/>
              <a:t> to optimize CTQ)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A515A5-5B3E-96F5-5440-26428CFDC681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(Conclusion)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C81E51E-2BBA-EFC0-508C-B48E402CA3AE}"/>
              </a:ext>
            </a:extLst>
          </p:cNvPr>
          <p:cNvGrpSpPr/>
          <p:nvPr/>
        </p:nvGrpSpPr>
        <p:grpSpPr>
          <a:xfrm>
            <a:off x="5069839" y="2737245"/>
            <a:ext cx="6704009" cy="3837703"/>
            <a:chOff x="5069839" y="2737245"/>
            <a:chExt cx="6704009" cy="3837703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E534581-6964-B688-4695-13C7E5621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9839" y="2737245"/>
              <a:ext cx="6704009" cy="383770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DD0C1D-B6EE-8C17-32E0-45770B2A12A0}"/>
                </a:ext>
              </a:extLst>
            </p:cNvPr>
            <p:cNvSpPr/>
            <p:nvPr/>
          </p:nvSpPr>
          <p:spPr>
            <a:xfrm>
              <a:off x="5735320" y="3358932"/>
              <a:ext cx="2357120" cy="17674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9460B0-390F-7835-4B96-81DD76EBC049}"/>
                </a:ext>
              </a:extLst>
            </p:cNvPr>
            <p:cNvSpPr/>
            <p:nvPr/>
          </p:nvSpPr>
          <p:spPr>
            <a:xfrm>
              <a:off x="6507480" y="3663732"/>
              <a:ext cx="728980" cy="53234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2FA89FD-9DD3-C4F1-3E7A-DD268938AA43}"/>
                </a:ext>
              </a:extLst>
            </p:cNvPr>
            <p:cNvSpPr/>
            <p:nvPr/>
          </p:nvSpPr>
          <p:spPr>
            <a:xfrm>
              <a:off x="7927848" y="5262880"/>
              <a:ext cx="655320" cy="332906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E6FD58-3431-5C13-C7D1-1AA328F1191C}"/>
              </a:ext>
            </a:extLst>
          </p:cNvPr>
          <p:cNvSpPr txBox="1"/>
          <p:nvPr/>
        </p:nvSpPr>
        <p:spPr>
          <a:xfrm rot="19760158">
            <a:off x="7468260" y="3804003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324066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Experiments the </a:t>
            </a:r>
            <a:r>
              <a:rPr lang="en-SG" dirty="0" err="1"/>
              <a:t>Xs</a:t>
            </a:r>
            <a:r>
              <a:rPr lang="en-SG" dirty="0"/>
              <a:t> To Model Building for CTQ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3760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(Detail)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B45C09-886E-4726-0920-FEEFDF0DD987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A33F01EF-74A7-F7D0-CE9C-F350F6164D8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508D7158-12E6-C0CF-DCDD-1814D5ED05D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92B1C3C2-BE42-59BC-C1C4-C214825D5685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2736A04A-9CCD-FE96-C584-451D364E4269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3207BAEB-D0D8-9159-0277-9F82DAF0810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74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19959-E2D8-4BE1-9587-2FB86D03D2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Risk Assessment on </a:t>
            </a:r>
            <a:r>
              <a:rPr lang="en-SG" dirty="0" err="1"/>
              <a:t>Xs</a:t>
            </a:r>
            <a:endParaRPr lang="en-SG" dirty="0"/>
          </a:p>
          <a:p>
            <a:endParaRPr lang="en-SG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E1063C08-BEBD-F0EE-B044-2A11889DFC7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(FMEA) 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33519D-8F91-6012-602F-E0AFBFAA0122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5DAA9D-7AEE-A99B-44DD-2A89291EDBF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7789855B-62BD-B17D-75FC-AE1522CF2EB8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916FF008-EE42-34E2-9458-B290B9A5061E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A12335C5-2D91-7D3E-AC12-E1DACB34E4E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3E7179D9-AFC4-37C9-E223-46B3BCC7D376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DA213079-AF34-62DB-0907-15C2589D52D9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28E7496-297A-1F44-142E-C8DBF1FC9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" t="18478" r="1681" b="7379"/>
          <a:stretch/>
        </p:blipFill>
        <p:spPr>
          <a:xfrm>
            <a:off x="3601720" y="1252454"/>
            <a:ext cx="8420100" cy="251248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5B44A4-B7ED-D9BB-7CB9-A0454A6B855A}"/>
              </a:ext>
            </a:extLst>
          </p:cNvPr>
          <p:cNvSpPr txBox="1"/>
          <p:nvPr/>
        </p:nvSpPr>
        <p:spPr>
          <a:xfrm rot="19760158">
            <a:off x="5890729" y="2194276"/>
            <a:ext cx="258018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5AA8AA-C398-779E-56CF-570A39DE3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" t="8328" r="1102" b="3142"/>
          <a:stretch/>
        </p:blipFill>
        <p:spPr>
          <a:xfrm>
            <a:off x="4866640" y="3764942"/>
            <a:ext cx="7155180" cy="28859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DAB380-2BCD-88F8-9AA4-494D3F9267C5}"/>
              </a:ext>
            </a:extLst>
          </p:cNvPr>
          <p:cNvSpPr txBox="1"/>
          <p:nvPr/>
        </p:nvSpPr>
        <p:spPr>
          <a:xfrm rot="19760158">
            <a:off x="7732229" y="5039076"/>
            <a:ext cx="258018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 2</a:t>
            </a:r>
          </a:p>
        </p:txBody>
      </p:sp>
    </p:spTree>
    <p:extLst>
      <p:ext uri="{BB962C8B-B14F-4D97-AF65-F5344CB8AC3E}">
        <p14:creationId xmlns:p14="http://schemas.microsoft.com/office/powerpoint/2010/main" val="70129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Improvement Results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3760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(B vs 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summary)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B45C09-886E-4726-0920-FEEFDF0DD987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A33F01EF-74A7-F7D0-CE9C-F350F6164D8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508D7158-12E6-C0CF-DCDD-1814D5ED05D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92B1C3C2-BE42-59BC-C1C4-C214825D5685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2736A04A-9CCD-FE96-C584-451D364E4269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3207BAEB-D0D8-9159-0277-9F82DAF0810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522D282-8E6F-BC4C-BE44-84828D9F0BB5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48295E-AACD-F623-A26A-5C0284A94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847" y="2268317"/>
            <a:ext cx="756602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3CF1C-C285-DC39-1A28-B89C64C261B6}"/>
              </a:ext>
            </a:extLst>
          </p:cNvPr>
          <p:cNvSpPr txBox="1"/>
          <p:nvPr/>
        </p:nvSpPr>
        <p:spPr>
          <a:xfrm rot="19760158">
            <a:off x="7468260" y="3804003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123446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357BB08-77BB-5616-A649-05494F7EDE8B}"/>
              </a:ext>
            </a:extLst>
          </p:cNvPr>
          <p:cNvSpPr/>
          <p:nvPr/>
        </p:nvSpPr>
        <p:spPr>
          <a:xfrm>
            <a:off x="193966" y="1194739"/>
            <a:ext cx="11671327" cy="54203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Improvement Results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3760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(T-Test)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summary)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B45C09-886E-4726-0920-FEEFDF0DD987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A33F01EF-74A7-F7D0-CE9C-F350F6164D8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508D7158-12E6-C0CF-DCDD-1814D5ED05D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92B1C3C2-BE42-59BC-C1C4-C214825D5685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2736A04A-9CCD-FE96-C584-451D364E4269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3207BAEB-D0D8-9159-0277-9F82DAF0810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C03B3BA-E897-3215-3D34-63D01D788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933" y="4548219"/>
            <a:ext cx="6047208" cy="20108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AE81A8-4814-F8F0-921F-F24505D24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92" y="2944266"/>
            <a:ext cx="5418489" cy="36148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B9970AC-DFB1-3DCE-BE45-C2C89988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4510" y="1276188"/>
            <a:ext cx="4820631" cy="3215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3CF1C-C285-DC39-1A28-B89C64C261B6}"/>
              </a:ext>
            </a:extLst>
          </p:cNvPr>
          <p:cNvSpPr txBox="1"/>
          <p:nvPr/>
        </p:nvSpPr>
        <p:spPr>
          <a:xfrm rot="19760158">
            <a:off x="5229024" y="3211648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C6CB6B-09DF-E2EC-6EB0-1B740A520341}"/>
              </a:ext>
            </a:extLst>
          </p:cNvPr>
          <p:cNvSpPr/>
          <p:nvPr/>
        </p:nvSpPr>
        <p:spPr>
          <a:xfrm>
            <a:off x="9385300" y="6210299"/>
            <a:ext cx="1308504" cy="3540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137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Improvement Results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3760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 measurement by Yield)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summary)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B45C09-886E-4726-0920-FEEFDF0DD987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A33F01EF-74A7-F7D0-CE9C-F350F6164D8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508D7158-12E6-C0CF-DCDD-1814D5ED05D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92B1C3C2-BE42-59BC-C1C4-C214825D5685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2736A04A-9CCD-FE96-C584-451D364E4269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3207BAEB-D0D8-9159-0277-9F82DAF0810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522D282-8E6F-BC4C-BE44-84828D9F0BB5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graphicFrame>
        <p:nvGraphicFramePr>
          <p:cNvPr id="4" name="グラフ 9">
            <a:extLst>
              <a:ext uri="{FF2B5EF4-FFF2-40B4-BE49-F238E27FC236}">
                <a16:creationId xmlns:a16="http://schemas.microsoft.com/office/drawing/2014/main" id="{D6723D23-6E62-1739-BC91-E7615A510CAF}"/>
              </a:ext>
            </a:extLst>
          </p:cNvPr>
          <p:cNvGraphicFramePr/>
          <p:nvPr/>
        </p:nvGraphicFramePr>
        <p:xfrm>
          <a:off x="422801" y="2141099"/>
          <a:ext cx="10740043" cy="4541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B08375-4984-5B28-425E-D5CF8FF96299}"/>
              </a:ext>
            </a:extLst>
          </p:cNvPr>
          <p:cNvSpPr txBox="1"/>
          <p:nvPr/>
        </p:nvSpPr>
        <p:spPr>
          <a:xfrm rot="19760158">
            <a:off x="2256353" y="3647068"/>
            <a:ext cx="5888956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performance plot</a:t>
            </a:r>
          </a:p>
        </p:txBody>
      </p:sp>
    </p:spTree>
    <p:extLst>
      <p:ext uri="{BB962C8B-B14F-4D97-AF65-F5344CB8AC3E}">
        <p14:creationId xmlns:p14="http://schemas.microsoft.com/office/powerpoint/2010/main" val="425672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Improvement Results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 measurement by DPMO)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3FDF3D-771C-F673-2D6D-6DB4B6E004C1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C3E8D9-D9E1-05A3-36FF-47831900F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52" y="1696954"/>
            <a:ext cx="7248373" cy="4015750"/>
          </a:xfrm>
          <a:prstGeom prst="rect">
            <a:avLst/>
          </a:prstGeom>
          <a:noFill/>
        </p:spPr>
      </p:pic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34FEE8DF-C211-E503-1922-4D6072687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023206"/>
              </p:ext>
            </p:extLst>
          </p:nvPr>
        </p:nvGraphicFramePr>
        <p:xfrm>
          <a:off x="231274" y="2079883"/>
          <a:ext cx="422771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1247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366463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800" dirty="0"/>
                        <a:t>300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Defective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800" dirty="0"/>
                        <a:t>5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CTQs </a:t>
                      </a:r>
                    </a:p>
                    <a:p>
                      <a:r>
                        <a:rPr lang="en-SG" sz="1600" dirty="0"/>
                        <a:t>(Defective opportunities)</a:t>
                      </a:r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800" dirty="0"/>
                        <a:t>23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SG" sz="1600" dirty="0"/>
                        <a:t>DPMO</a:t>
                      </a:r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800" dirty="0"/>
                        <a:t>725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SG" sz="1600" dirty="0"/>
                        <a:t>Process Sigma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800" dirty="0"/>
                        <a:t>4.685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029659"/>
                  </a:ext>
                </a:extLst>
              </a:tr>
            </a:tbl>
          </a:graphicData>
        </a:graphic>
      </p:graphicFrame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6B50D83-67B9-5BB8-E117-60B17E6972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7" y="5560333"/>
            <a:ext cx="685774" cy="450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0FEF6C-4498-3440-9983-9E0A733914BF}"/>
              </a:ext>
            </a:extLst>
          </p:cNvPr>
          <p:cNvSpPr txBox="1"/>
          <p:nvPr/>
        </p:nvSpPr>
        <p:spPr>
          <a:xfrm rot="19760158">
            <a:off x="6350196" y="3544972"/>
            <a:ext cx="3531067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682446-C41B-E323-0583-D174E161D58E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69670587-EBB8-33C9-3A29-85F2450ED58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F90F8EFF-4CEB-CB67-2E98-8A1D4158D832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D0250C94-4067-BE04-5079-9317EEC5C768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0896D38D-B126-3C9A-EDE9-1035E1DA280C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4229BF6B-FDBD-8C8C-5264-CC789232ECD2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36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Improvement Results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 measurement by capability)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13E67-7543-0DAD-5C22-B4E3CC5A0788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321166-48B3-69DC-6E76-FA60DB889C0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017E4256-B6A3-FCEE-72E7-4CC9C02CA58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936BDF45-0019-3530-BD19-972B32839DBC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3B9D543D-E75C-F9B7-48D7-4DE6154D0EAD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EF82B37F-553F-4E04-51BE-F56F6BAC446C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123BF62F-D37B-9772-7F45-2E99D99BAD52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939A664-86C3-3B32-FE8F-21B65AE3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7" y="3000586"/>
            <a:ext cx="4969604" cy="3313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5F8078D-3ACF-2BC1-3F32-D5DEF805C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88" y="1512287"/>
            <a:ext cx="6401824" cy="480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169ADE-4A8F-8BF8-7650-07B4DD818CF0}"/>
              </a:ext>
            </a:extLst>
          </p:cNvPr>
          <p:cNvSpPr txBox="1"/>
          <p:nvPr/>
        </p:nvSpPr>
        <p:spPr>
          <a:xfrm rot="19760158">
            <a:off x="3586262" y="3296030"/>
            <a:ext cx="5888956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performance plot</a:t>
            </a:r>
          </a:p>
        </p:txBody>
      </p:sp>
    </p:spTree>
    <p:extLst>
      <p:ext uri="{BB962C8B-B14F-4D97-AF65-F5344CB8AC3E}">
        <p14:creationId xmlns:p14="http://schemas.microsoft.com/office/powerpoint/2010/main" val="1598046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Improvement Results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 measurement, another metric)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13E67-7543-0DAD-5C22-B4E3CC5A0788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E2F3E8-BBFC-B470-A7C3-833306F03AB8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F3DBE4D4-03CD-C23F-0E7E-6F5909DAEA7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79109ACA-BB64-3B3B-6682-14BB8ED99A85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1858E4C3-E42E-BD60-B2E7-E59A08772893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B8501DED-D654-59A7-CBC6-9D851B2043E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71709A43-2102-ACBD-B490-EDB56806265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30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Project Risks &amp; Mitigation Action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A6DB133-9998-4386-9F9C-D439BEB717A0}"/>
              </a:ext>
            </a:extLst>
          </p:cNvPr>
          <p:cNvGraphicFramePr>
            <a:graphicFrameLocks noGrp="1"/>
          </p:cNvGraphicFramePr>
          <p:nvPr/>
        </p:nvGraphicFramePr>
        <p:xfrm>
          <a:off x="1339850" y="1324536"/>
          <a:ext cx="9683750" cy="263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8957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5764793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Potential 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Mitigation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5A6A3A8-B9CC-A759-FECD-2E830985F19C}"/>
              </a:ext>
            </a:extLst>
          </p:cNvPr>
          <p:cNvGraphicFramePr>
            <a:graphicFrameLocks noGrp="1"/>
          </p:cNvGraphicFramePr>
          <p:nvPr/>
        </p:nvGraphicFramePr>
        <p:xfrm>
          <a:off x="1339850" y="5059595"/>
          <a:ext cx="9683750" cy="1112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3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dirty="0"/>
                        <a:t>Ground</a:t>
                      </a:r>
                      <a:r>
                        <a:rPr lang="en-US" sz="1800" baseline="0" dirty="0"/>
                        <a:t> rule</a:t>
                      </a:r>
                      <a:endParaRPr lang="en-US" sz="1800" dirty="0"/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0B88F653-3E85-EB73-F240-E5075E51E172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CFABCE1B-20AA-5B2B-AAC9-3ECA0E320172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6CBD4A66-9A37-FA1D-61E9-9FCCB8B4A43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DB3D99C-F0FC-81AC-A435-1A3EDB96903E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28D37D3B-47DE-7400-31E3-6E4974CBF127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1A2994EF-2E94-A8F6-0877-B8027C78B666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287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(Design / Process) Score Card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(CTQ)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2C13E26A-149E-1C1F-25C0-B0860115B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50972"/>
              </p:ext>
            </p:extLst>
          </p:nvPr>
        </p:nvGraphicFramePr>
        <p:xfrm>
          <a:off x="1071598" y="1983338"/>
          <a:ext cx="10186418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120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976045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986319">
                  <a:extLst>
                    <a:ext uri="{9D8B030D-6E8A-4147-A177-3AD203B41FA5}">
                      <a16:colId xmlns:a16="http://schemas.microsoft.com/office/drawing/2014/main" val="2330084514"/>
                    </a:ext>
                  </a:extLst>
                </a:gridCol>
                <a:gridCol w="1017142">
                  <a:extLst>
                    <a:ext uri="{9D8B030D-6E8A-4147-A177-3AD203B41FA5}">
                      <a16:colId xmlns:a16="http://schemas.microsoft.com/office/drawing/2014/main" val="1638704673"/>
                    </a:ext>
                  </a:extLst>
                </a:gridCol>
                <a:gridCol w="996593">
                  <a:extLst>
                    <a:ext uri="{9D8B030D-6E8A-4147-A177-3AD203B41FA5}">
                      <a16:colId xmlns:a16="http://schemas.microsoft.com/office/drawing/2014/main" val="1423498162"/>
                    </a:ext>
                  </a:extLst>
                </a:gridCol>
                <a:gridCol w="996593">
                  <a:extLst>
                    <a:ext uri="{9D8B030D-6E8A-4147-A177-3AD203B41FA5}">
                      <a16:colId xmlns:a16="http://schemas.microsoft.com/office/drawing/2014/main" val="888352162"/>
                    </a:ext>
                  </a:extLst>
                </a:gridCol>
                <a:gridCol w="986319">
                  <a:extLst>
                    <a:ext uri="{9D8B030D-6E8A-4147-A177-3AD203B41FA5}">
                      <a16:colId xmlns:a16="http://schemas.microsoft.com/office/drawing/2014/main" val="1251330684"/>
                    </a:ext>
                  </a:extLst>
                </a:gridCol>
                <a:gridCol w="1037690">
                  <a:extLst>
                    <a:ext uri="{9D8B030D-6E8A-4147-A177-3AD203B41FA5}">
                      <a16:colId xmlns:a16="http://schemas.microsoft.com/office/drawing/2014/main" val="3006608975"/>
                    </a:ext>
                  </a:extLst>
                </a:gridCol>
                <a:gridCol w="1113597">
                  <a:extLst>
                    <a:ext uri="{9D8B030D-6E8A-4147-A177-3AD203B41FA5}">
                      <a16:colId xmlns:a16="http://schemas.microsoft.com/office/drawing/2014/main" val="1775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CTQ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Xxx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Yyy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Zzzz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Xxx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Yyy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Zzz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C7A55C8A-D926-B730-70BE-73DA20E7FDB5}"/>
              </a:ext>
            </a:extLst>
          </p:cNvPr>
          <p:cNvSpPr/>
          <p:nvPr/>
        </p:nvSpPr>
        <p:spPr>
          <a:xfrm>
            <a:off x="3147109" y="1512012"/>
            <a:ext cx="3945841" cy="39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Current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BF680-40E2-9C10-3691-2E5BAE1E3AEB}"/>
              </a:ext>
            </a:extLst>
          </p:cNvPr>
          <p:cNvSpPr/>
          <p:nvPr/>
        </p:nvSpPr>
        <p:spPr>
          <a:xfrm>
            <a:off x="7142045" y="1510302"/>
            <a:ext cx="4087929" cy="39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Desired</a:t>
            </a:r>
            <a:endParaRPr lang="en-US" dirty="0"/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75F13B86-3821-08A8-BDD7-B7FEB8E7D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792604"/>
              </p:ext>
            </p:extLst>
          </p:nvPr>
        </p:nvGraphicFramePr>
        <p:xfrm>
          <a:off x="1071598" y="4332838"/>
          <a:ext cx="605221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120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976045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986319">
                  <a:extLst>
                    <a:ext uri="{9D8B030D-6E8A-4147-A177-3AD203B41FA5}">
                      <a16:colId xmlns:a16="http://schemas.microsoft.com/office/drawing/2014/main" val="2330084514"/>
                    </a:ext>
                  </a:extLst>
                </a:gridCol>
                <a:gridCol w="1017142">
                  <a:extLst>
                    <a:ext uri="{9D8B030D-6E8A-4147-A177-3AD203B41FA5}">
                      <a16:colId xmlns:a16="http://schemas.microsoft.com/office/drawing/2014/main" val="1638704673"/>
                    </a:ext>
                  </a:extLst>
                </a:gridCol>
                <a:gridCol w="996593">
                  <a:extLst>
                    <a:ext uri="{9D8B030D-6E8A-4147-A177-3AD203B41FA5}">
                      <a16:colId xmlns:a16="http://schemas.microsoft.com/office/drawing/2014/main" val="1423498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CTQ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Xxx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Yyy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Zzzz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33BC510-589C-7260-E95A-BEA8E634C2EE}"/>
              </a:ext>
            </a:extLst>
          </p:cNvPr>
          <p:cNvSpPr/>
          <p:nvPr/>
        </p:nvSpPr>
        <p:spPr>
          <a:xfrm>
            <a:off x="3147109" y="3861512"/>
            <a:ext cx="3945841" cy="39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Improved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89AD43-6BF2-0946-61EA-6ABE8400851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1404847B-C1F9-A556-3880-DB76CD3D149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89C532AF-E61B-B6CA-9FA9-C4993EC38A6E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2303F08-A7AE-8904-D0C4-06F4A8612C5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89451704-93EC-57A4-2951-4B8DCEAB40AA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3C448E63-C418-8900-D7C3-2B4CE91C841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20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Implementation Plan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(Identify actions)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89AD43-6BF2-0946-61EA-6ABE8400851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1404847B-C1F9-A556-3880-DB76CD3D149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89C532AF-E61B-B6CA-9FA9-C4993EC38A6E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2303F08-A7AE-8904-D0C4-06F4A8612C5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89451704-93EC-57A4-2951-4B8DCEAB40AA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3C448E63-C418-8900-D7C3-2B4CE91C841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BB986AD-8260-41FD-1B30-31DC528DA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" t="11795" r="1072" b="1802"/>
          <a:stretch/>
        </p:blipFill>
        <p:spPr>
          <a:xfrm>
            <a:off x="2349499" y="1961029"/>
            <a:ext cx="7396953" cy="4470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BC58C6-6069-E4A2-A9EB-EC68B94ED58C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43097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Develop Design of </a:t>
            </a:r>
            <a:r>
              <a:rPr lang="en-SG" dirty="0" err="1"/>
              <a:t>Xs</a:t>
            </a:r>
            <a:r>
              <a:rPr lang="en-SG" dirty="0"/>
              <a:t> (CTP)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(Sketch to identify high level design element)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89AD43-6BF2-0946-61EA-6ABE8400851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1404847B-C1F9-A556-3880-DB76CD3D149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89C532AF-E61B-B6CA-9FA9-C4993EC38A6E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2303F08-A7AE-8904-D0C4-06F4A8612C5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89451704-93EC-57A4-2951-4B8DCEAB40AA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3C448E63-C418-8900-D7C3-2B4CE91C841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2E7691E-748A-22D2-23DB-6BCA1B980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1" r="48295"/>
          <a:stretch/>
        </p:blipFill>
        <p:spPr>
          <a:xfrm>
            <a:off x="6768662" y="2118174"/>
            <a:ext cx="4673646" cy="45827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64E912-3F77-E179-8108-4746FD043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13" y="2417378"/>
            <a:ext cx="5177987" cy="3451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3C931A-B393-F6F1-C6F6-8591A35C1332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61828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Develop Design of </a:t>
            </a:r>
            <a:r>
              <a:rPr lang="en-SG" dirty="0" err="1"/>
              <a:t>Xs</a:t>
            </a:r>
            <a:r>
              <a:rPr lang="en-SG" dirty="0"/>
              <a:t> (CTP)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647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(Develop high level of </a:t>
            </a:r>
            <a:r>
              <a:rPr lang="en-SG" dirty="0" err="1"/>
              <a:t>Xs</a:t>
            </a:r>
            <a:r>
              <a:rPr lang="en-SG" dirty="0"/>
              <a:t> – Design requirements)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89AD43-6BF2-0946-61EA-6ABE8400851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1404847B-C1F9-A556-3880-DB76CD3D149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89C532AF-E61B-B6CA-9FA9-C4993EC38A6E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2303F08-A7AE-8904-D0C4-06F4A8612C5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89451704-93EC-57A4-2951-4B8DCEAB40AA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3C448E63-C418-8900-D7C3-2B4CE91C841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32FD73C-D1B7-C6C0-582A-44CFD4807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8" y="2167304"/>
            <a:ext cx="3234872" cy="3002202"/>
          </a:xfrm>
          <a:prstGeom prst="rect">
            <a:avLst/>
          </a:prstGeom>
        </p:spPr>
      </p:pic>
      <p:pic>
        <p:nvPicPr>
          <p:cNvPr id="17" name="Picture 2" descr="Image result for dyson hair dryer">
            <a:extLst>
              <a:ext uri="{FF2B5EF4-FFF2-40B4-BE49-F238E27FC236}">
                <a16:creationId xmlns:a16="http://schemas.microsoft.com/office/drawing/2014/main" id="{835F3C04-3D35-7D3F-4AB5-E6956A9EB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15" t="22471" r="21183" b="25544"/>
          <a:stretch/>
        </p:blipFill>
        <p:spPr bwMode="auto">
          <a:xfrm>
            <a:off x="4230150" y="3096648"/>
            <a:ext cx="567074" cy="176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331D51-BEAD-9DFA-5B2A-26783263DF53}"/>
              </a:ext>
            </a:extLst>
          </p:cNvPr>
          <p:cNvCxnSpPr/>
          <p:nvPr/>
        </p:nvCxnSpPr>
        <p:spPr>
          <a:xfrm flipV="1">
            <a:off x="4806722" y="3061600"/>
            <a:ext cx="379827" cy="3650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2E0D9A-D6D0-BE2A-85D7-F93902BBD8CC}"/>
              </a:ext>
            </a:extLst>
          </p:cNvPr>
          <p:cNvCxnSpPr>
            <a:cxnSpLocks/>
          </p:cNvCxnSpPr>
          <p:nvPr/>
        </p:nvCxnSpPr>
        <p:spPr>
          <a:xfrm>
            <a:off x="4806722" y="3426669"/>
            <a:ext cx="379827" cy="2765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521872-EBA2-D0BE-7B4E-688A7DC73597}"/>
              </a:ext>
            </a:extLst>
          </p:cNvPr>
          <p:cNvCxnSpPr>
            <a:cxnSpLocks/>
          </p:cNvCxnSpPr>
          <p:nvPr/>
        </p:nvCxnSpPr>
        <p:spPr>
          <a:xfrm>
            <a:off x="4806722" y="3426669"/>
            <a:ext cx="379827" cy="8598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6">
            <a:extLst>
              <a:ext uri="{FF2B5EF4-FFF2-40B4-BE49-F238E27FC236}">
                <a16:creationId xmlns:a16="http://schemas.microsoft.com/office/drawing/2014/main" id="{1380D416-27EE-1FC0-0A17-3540F294B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051" y="2892098"/>
            <a:ext cx="109101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EBBC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+mn-lt"/>
                <a:ea typeface="Dyson Futura Light" panose="020B0403030204020306" pitchFamily="34" charset="0"/>
              </a:rPr>
              <a:t>CTQ 1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9C6E52EF-4691-357D-B79D-2E02B0433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705" y="3531743"/>
            <a:ext cx="109101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EBBC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+mn-lt"/>
                <a:ea typeface="Dyson Futura Light" panose="020B0403030204020306" pitchFamily="34" charset="0"/>
              </a:rPr>
              <a:t>CTQ 2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B971366A-F2F0-C7EB-C352-0B03FA5A3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359" y="4115116"/>
            <a:ext cx="109101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EBBC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+mn-lt"/>
                <a:ea typeface="Dyson Futura Light" panose="020B0403030204020306" pitchFamily="34" charset="0"/>
              </a:rPr>
              <a:t>CTQ 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B5AE5CE-9094-F8BE-4E20-94F74DAA4FA3}"/>
              </a:ext>
            </a:extLst>
          </p:cNvPr>
          <p:cNvCxnSpPr>
            <a:cxnSpLocks/>
          </p:cNvCxnSpPr>
          <p:nvPr/>
        </p:nvCxnSpPr>
        <p:spPr>
          <a:xfrm>
            <a:off x="5714381" y="3711370"/>
            <a:ext cx="453584" cy="26834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CF43C2-CF9F-15D1-9E56-5A2B84559D14}"/>
              </a:ext>
            </a:extLst>
          </p:cNvPr>
          <p:cNvCxnSpPr>
            <a:cxnSpLocks/>
          </p:cNvCxnSpPr>
          <p:nvPr/>
        </p:nvCxnSpPr>
        <p:spPr>
          <a:xfrm>
            <a:off x="5714381" y="3711370"/>
            <a:ext cx="453584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C726648-390E-F924-8292-701D8E1CAF95}"/>
              </a:ext>
            </a:extLst>
          </p:cNvPr>
          <p:cNvCxnSpPr>
            <a:cxnSpLocks/>
          </p:cNvCxnSpPr>
          <p:nvPr/>
        </p:nvCxnSpPr>
        <p:spPr>
          <a:xfrm>
            <a:off x="5714381" y="3711370"/>
            <a:ext cx="453584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EB73D6E-5364-3AE0-02A6-819F8D83F8FF}"/>
              </a:ext>
            </a:extLst>
          </p:cNvPr>
          <p:cNvCxnSpPr>
            <a:cxnSpLocks/>
          </p:cNvCxnSpPr>
          <p:nvPr/>
        </p:nvCxnSpPr>
        <p:spPr>
          <a:xfrm>
            <a:off x="5714381" y="3711370"/>
            <a:ext cx="453584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64D13E-4850-A370-8EF1-9CF125815FDC}"/>
              </a:ext>
            </a:extLst>
          </p:cNvPr>
          <p:cNvCxnSpPr>
            <a:cxnSpLocks/>
          </p:cNvCxnSpPr>
          <p:nvPr/>
        </p:nvCxnSpPr>
        <p:spPr>
          <a:xfrm>
            <a:off x="5714381" y="3711370"/>
            <a:ext cx="453584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F5A4826-E25B-B64C-8127-C547BF2AA926}"/>
              </a:ext>
            </a:extLst>
          </p:cNvPr>
          <p:cNvCxnSpPr>
            <a:cxnSpLocks/>
          </p:cNvCxnSpPr>
          <p:nvPr/>
        </p:nvCxnSpPr>
        <p:spPr>
          <a:xfrm flipV="1">
            <a:off x="5714381" y="3387844"/>
            <a:ext cx="453584" cy="32352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6">
            <a:extLst>
              <a:ext uri="{FF2B5EF4-FFF2-40B4-BE49-F238E27FC236}">
                <a16:creationId xmlns:a16="http://schemas.microsoft.com/office/drawing/2014/main" id="{EC1C7093-A36A-E578-F61F-D1B364484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051" y="2893223"/>
            <a:ext cx="109101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EBBC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+mn-lt"/>
                <a:ea typeface="Dyson Futura Light" panose="020B0403030204020306" pitchFamily="34" charset="0"/>
              </a:rPr>
              <a:t>CTQ 1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AD6C576-4587-CF99-FBC7-2B46ACC84150}"/>
              </a:ext>
            </a:extLst>
          </p:cNvPr>
          <p:cNvCxnSpPr>
            <a:cxnSpLocks/>
          </p:cNvCxnSpPr>
          <p:nvPr/>
        </p:nvCxnSpPr>
        <p:spPr>
          <a:xfrm flipV="1">
            <a:off x="5714381" y="3388969"/>
            <a:ext cx="453584" cy="32352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6">
            <a:extLst>
              <a:ext uri="{FF2B5EF4-FFF2-40B4-BE49-F238E27FC236}">
                <a16:creationId xmlns:a16="http://schemas.microsoft.com/office/drawing/2014/main" id="{380B82E4-50AC-F8D1-E9A6-4E9793CDD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9726" y="3218168"/>
            <a:ext cx="109101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EBBC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+mn-lt"/>
                <a:ea typeface="Dyson Futura Light" panose="020B0403030204020306" pitchFamily="34" charset="0"/>
              </a:rPr>
              <a:t>CTP 2_1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CB8D0694-5572-313B-7F4B-628A6D9F5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651" y="3533588"/>
            <a:ext cx="109101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EBBC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+mn-lt"/>
                <a:ea typeface="Dyson Futura Light" panose="020B0403030204020306" pitchFamily="34" charset="0"/>
              </a:rPr>
              <a:t>CTP 2_2</a:t>
            </a: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9D8FCD4C-FAAF-DCF3-3AA4-06CE23992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9101" y="3849008"/>
            <a:ext cx="109101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EBBC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+mn-lt"/>
                <a:ea typeface="Dyson Futura Light" panose="020B0403030204020306" pitchFamily="34" charset="0"/>
              </a:rPr>
              <a:t>CTP 2_3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79F1A82-E5F3-797C-E950-78BD366FBFE6}"/>
              </a:ext>
            </a:extLst>
          </p:cNvPr>
          <p:cNvCxnSpPr>
            <a:cxnSpLocks/>
          </p:cNvCxnSpPr>
          <p:nvPr/>
        </p:nvCxnSpPr>
        <p:spPr>
          <a:xfrm>
            <a:off x="5742956" y="3063670"/>
            <a:ext cx="453584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angle 6">
            <a:extLst>
              <a:ext uri="{FF2B5EF4-FFF2-40B4-BE49-F238E27FC236}">
                <a16:creationId xmlns:a16="http://schemas.microsoft.com/office/drawing/2014/main" id="{1D74D82A-82F8-0CDF-345C-A44EF4D902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226" y="2885888"/>
            <a:ext cx="109101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EBBC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+mn-lt"/>
                <a:ea typeface="Dyson Futura Light" panose="020B0403030204020306" pitchFamily="34" charset="0"/>
              </a:rPr>
              <a:t>CTP 1_1</a:t>
            </a:r>
          </a:p>
        </p:txBody>
      </p:sp>
      <p:sp>
        <p:nvSpPr>
          <p:cNvPr id="37" name="Rectangle 6">
            <a:extLst>
              <a:ext uri="{FF2B5EF4-FFF2-40B4-BE49-F238E27FC236}">
                <a16:creationId xmlns:a16="http://schemas.microsoft.com/office/drawing/2014/main" id="{612C4BA7-0AC6-4D26-3B53-BFA1E7226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651" y="4105088"/>
            <a:ext cx="109101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EBBC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+mn-lt"/>
                <a:ea typeface="Dyson Futura Light" panose="020B0403030204020306" pitchFamily="34" charset="0"/>
              </a:rPr>
              <a:t>CTP 3_1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1EC967-54B6-E2A8-7EF8-208ED31D9759}"/>
              </a:ext>
            </a:extLst>
          </p:cNvPr>
          <p:cNvCxnSpPr>
            <a:cxnSpLocks/>
          </p:cNvCxnSpPr>
          <p:nvPr/>
        </p:nvCxnSpPr>
        <p:spPr>
          <a:xfrm>
            <a:off x="5733431" y="4282870"/>
            <a:ext cx="453584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E78E6F3-7EBD-C1BA-DDC1-480FEE1151B7}"/>
              </a:ext>
            </a:extLst>
          </p:cNvPr>
          <p:cNvCxnSpPr>
            <a:cxnSpLocks/>
          </p:cNvCxnSpPr>
          <p:nvPr/>
        </p:nvCxnSpPr>
        <p:spPr>
          <a:xfrm>
            <a:off x="5733431" y="4282870"/>
            <a:ext cx="453584" cy="26834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CDA04A9B-0C89-A667-A242-F35029E02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8151" y="4420508"/>
            <a:ext cx="109101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EBBCE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GB" altLang="en-US" sz="1200" dirty="0">
                <a:latin typeface="+mn-lt"/>
                <a:ea typeface="Dyson Futura Light" panose="020B0403030204020306" pitchFamily="34" charset="0"/>
              </a:rPr>
              <a:t>CTP 3_2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AC90E-46B3-5E6A-6C38-499E072B3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9131" y="2646787"/>
            <a:ext cx="4365785" cy="23123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FE3DA5-111A-066D-EFC3-AA48326C4885}"/>
              </a:ext>
            </a:extLst>
          </p:cNvPr>
          <p:cNvSpPr txBox="1"/>
          <p:nvPr/>
        </p:nvSpPr>
        <p:spPr>
          <a:xfrm rot="19760158">
            <a:off x="6945415" y="3142948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54E-77FF-19DA-A6F2-904EADD29A7A}"/>
              </a:ext>
            </a:extLst>
          </p:cNvPr>
          <p:cNvSpPr txBox="1"/>
          <p:nvPr/>
        </p:nvSpPr>
        <p:spPr>
          <a:xfrm rot="19760158">
            <a:off x="2462766" y="3137696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669304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Develop Design of </a:t>
            </a:r>
            <a:r>
              <a:rPr lang="en-SG" dirty="0" err="1"/>
              <a:t>Xs</a:t>
            </a:r>
            <a:r>
              <a:rPr lang="en-SG" dirty="0"/>
              <a:t> (CTP)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647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(Develop high level of </a:t>
            </a:r>
            <a:r>
              <a:rPr lang="en-SG" dirty="0" err="1"/>
              <a:t>Xs</a:t>
            </a:r>
            <a:r>
              <a:rPr lang="en-SG" dirty="0"/>
              <a:t> – Design requirements)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89AD43-6BF2-0946-61EA-6ABE8400851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1404847B-C1F9-A556-3880-DB76CD3D149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89C532AF-E61B-B6CA-9FA9-C4993EC38A6E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2303F08-A7AE-8904-D0C4-06F4A8612C5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89451704-93EC-57A4-2951-4B8DCEAB40AA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3C448E63-C418-8900-D7C3-2B4CE91C841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28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Test Design of </a:t>
            </a:r>
            <a:r>
              <a:rPr lang="en-SG" dirty="0" err="1"/>
              <a:t>Xs</a:t>
            </a:r>
            <a:r>
              <a:rPr lang="en-SG" dirty="0"/>
              <a:t> (CTP)</a:t>
            </a:r>
            <a:endParaRPr lang="en-US" dirty="0"/>
          </a:p>
          <a:p>
            <a:endParaRPr lang="en-SG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647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(Operational definition of 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89AD43-6BF2-0946-61EA-6ABE8400851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1404847B-C1F9-A556-3880-DB76CD3D149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89C532AF-E61B-B6CA-9FA9-C4993EC38A6E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2303F08-A7AE-8904-D0C4-06F4A8612C5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89451704-93EC-57A4-2951-4B8DCEAB40AA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3C448E63-C418-8900-D7C3-2B4CE91C841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3E01437-0641-B57F-2670-6469C9661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8269267"/>
              </p:ext>
            </p:extLst>
          </p:nvPr>
        </p:nvGraphicFramePr>
        <p:xfrm>
          <a:off x="2083777" y="2146588"/>
          <a:ext cx="6615867" cy="399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56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FE0884-AAF8-8D8A-81AC-BAB81A89997A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Test Design of </a:t>
            </a:r>
            <a:r>
              <a:rPr lang="en-SG" dirty="0" err="1"/>
              <a:t>Xs</a:t>
            </a:r>
            <a:r>
              <a:rPr lang="en-SG" dirty="0"/>
              <a:t> (CTP)</a:t>
            </a:r>
            <a:endParaRPr lang="en-US" dirty="0"/>
          </a:p>
          <a:p>
            <a:endParaRPr lang="en-SG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647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(Gage R&amp;R of 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89AD43-6BF2-0946-61EA-6ABE8400851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1404847B-C1F9-A556-3880-DB76CD3D149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89C532AF-E61B-B6CA-9FA9-C4993EC38A6E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52303F08-A7AE-8904-D0C4-06F4A8612C5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89451704-93EC-57A4-2951-4B8DCEAB40AA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3C448E63-C418-8900-D7C3-2B4CE91C841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E6AECD11-B1AC-B190-FDD1-6F2A1E8B5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16" y="2365910"/>
            <a:ext cx="5424113" cy="421875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810BF1-B407-1785-08D0-390BF9FEAA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2"/>
          <a:stretch/>
        </p:blipFill>
        <p:spPr>
          <a:xfrm>
            <a:off x="7822962" y="1310627"/>
            <a:ext cx="3278259" cy="249314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38DFE90-EBF7-51DF-2B24-73B61D1870B1}"/>
              </a:ext>
            </a:extLst>
          </p:cNvPr>
          <p:cNvSpPr txBox="1"/>
          <p:nvPr/>
        </p:nvSpPr>
        <p:spPr>
          <a:xfrm rot="19760158">
            <a:off x="4972806" y="3410034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8AD38-F99E-42BB-1C08-2A0884891C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4067" y="3868741"/>
            <a:ext cx="4434499" cy="271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1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Test Design of </a:t>
            </a:r>
            <a:r>
              <a:rPr lang="en-SG" dirty="0" err="1"/>
              <a:t>Xs</a:t>
            </a:r>
            <a:r>
              <a:rPr lang="en-SG" dirty="0"/>
              <a:t> (CTP) 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(Experiments on the </a:t>
            </a:r>
            <a:r>
              <a:rPr lang="en-SG" dirty="0" err="1"/>
              <a:t>Xs</a:t>
            </a:r>
            <a:r>
              <a:rPr lang="en-SG" dirty="0"/>
              <a:t>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527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(DOE – 2K-P Fractional Factorial Design )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44669-AA4D-437B-DD87-C3422F8F6F21}"/>
              </a:ext>
            </a:extLst>
          </p:cNvPr>
          <p:cNvCxnSpPr>
            <a:cxnSpLocks/>
          </p:cNvCxnSpPr>
          <p:nvPr/>
        </p:nvCxnSpPr>
        <p:spPr>
          <a:xfrm flipH="1" flipV="1">
            <a:off x="11442953" y="5107726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B5FBDB1-192C-F038-5582-FE5AC78D5A16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5A9235FF-ECF0-ADCB-FAD3-F7DCA2E887DE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83C0F6FD-A6EE-A5D3-B345-AFC7729D8F29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A9DC94B8-996F-F856-FA45-2174757F8B87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3896650D-F5F5-6BFF-9D09-BF44AC591B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8B49D0C5-5E51-61AE-5DB1-BBD11A3B5F47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338C65A-DB73-BAC2-C41A-8477A28E1DAA}"/>
              </a:ext>
            </a:extLst>
          </p:cNvPr>
          <p:cNvCxnSpPr>
            <a:cxnSpLocks/>
          </p:cNvCxnSpPr>
          <p:nvPr/>
        </p:nvCxnSpPr>
        <p:spPr>
          <a:xfrm flipH="1" flipV="1">
            <a:off x="11442953" y="5107726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4F4ECF59-CDB1-975B-89A1-71D4D6D3A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786018"/>
              </p:ext>
            </p:extLst>
          </p:nvPr>
        </p:nvGraphicFramePr>
        <p:xfrm>
          <a:off x="484742" y="2042386"/>
          <a:ext cx="658872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230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807780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1282262">
                  <a:extLst>
                    <a:ext uri="{9D8B030D-6E8A-4147-A177-3AD203B41FA5}">
                      <a16:colId xmlns:a16="http://schemas.microsoft.com/office/drawing/2014/main" val="4022961068"/>
                    </a:ext>
                  </a:extLst>
                </a:gridCol>
                <a:gridCol w="714703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966952">
                  <a:extLst>
                    <a:ext uri="{9D8B030D-6E8A-4147-A177-3AD203B41FA5}">
                      <a16:colId xmlns:a16="http://schemas.microsoft.com/office/drawing/2014/main" val="2798266034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1137999423"/>
                    </a:ext>
                  </a:extLst>
                </a:gridCol>
              </a:tblGrid>
              <a:tr h="326949">
                <a:tc>
                  <a:txBody>
                    <a:bodyPr/>
                    <a:lstStyle/>
                    <a:p>
                      <a:r>
                        <a:rPr lang="en-SG" sz="1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Potential factor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35918">
                <a:tc>
                  <a:txBody>
                    <a:bodyPr/>
                    <a:lstStyle/>
                    <a:p>
                      <a:r>
                        <a:rPr lang="en-SG" sz="1600" dirty="0"/>
                        <a:t>1.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SG" sz="1600" dirty="0"/>
                        <a:t>Emissivity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Variable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0.8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1.0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dist">
                        <a:lnSpc>
                          <a:spcPct val="100000"/>
                        </a:lnSpc>
                        <a:buFontTx/>
                        <a:buNone/>
                      </a:pPr>
                      <a:endParaRPr lang="en-SG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288096">
                <a:tc>
                  <a:txBody>
                    <a:bodyPr/>
                    <a:lstStyle/>
                    <a:p>
                      <a:r>
                        <a:rPr lang="en-SG" sz="1600" dirty="0"/>
                        <a:t>2.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Distance </a:t>
                      </a:r>
                    </a:p>
                    <a:p>
                      <a:pPr algn="ctr"/>
                      <a:r>
                        <a:rPr lang="en-SG" sz="1600" dirty="0"/>
                        <a:t>(Sensor to object)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Variable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10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30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cm</a:t>
                      </a:r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531292">
                <a:tc>
                  <a:txBody>
                    <a:bodyPr/>
                    <a:lstStyle/>
                    <a:p>
                      <a:r>
                        <a:rPr lang="en-SG" sz="1600" dirty="0"/>
                        <a:t>3.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Airflow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Attribute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With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Without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531292">
                <a:tc>
                  <a:txBody>
                    <a:bodyPr/>
                    <a:lstStyle/>
                    <a:p>
                      <a:r>
                        <a:rPr lang="en-SG" sz="1600" dirty="0"/>
                        <a:t>4.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Ambient light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Attribute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With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Without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531292">
                <a:tc>
                  <a:txBody>
                    <a:bodyPr/>
                    <a:lstStyle/>
                    <a:p>
                      <a:r>
                        <a:rPr lang="en-SG" sz="1600" dirty="0"/>
                        <a:t>5.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Surface </a:t>
                      </a:r>
                      <a:r>
                        <a:rPr lang="en-SG" sz="1600" dirty="0" err="1"/>
                        <a:t>color</a:t>
                      </a:r>
                      <a:r>
                        <a:rPr lang="en-SG" sz="1600" dirty="0"/>
                        <a:t> (Object)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Attribute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Black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Grey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1819364593"/>
                  </a:ext>
                </a:extLst>
              </a:tr>
              <a:tr h="480681">
                <a:tc>
                  <a:txBody>
                    <a:bodyPr/>
                    <a:lstStyle/>
                    <a:p>
                      <a:r>
                        <a:rPr lang="en-SG" sz="1600" dirty="0"/>
                        <a:t>6.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 err="1"/>
                        <a:t>FOV_lense</a:t>
                      </a:r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Attribute</a:t>
                      </a:r>
                    </a:p>
                    <a:p>
                      <a:pPr algn="ctr"/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38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62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Degree(</a:t>
                      </a:r>
                      <a:r>
                        <a:rPr lang="en-SG" sz="1800" dirty="0">
                          <a:latin typeface="Dyson Arabic Light" pitchFamily="2" charset="0"/>
                          <a:ea typeface="Dyson Arabic Light" pitchFamily="2" charset="0"/>
                          <a:cs typeface="Dyson Arabic Light" pitchFamily="2" charset="0"/>
                        </a:rPr>
                        <a:t>°</a:t>
                      </a:r>
                      <a:r>
                        <a:rPr lang="en-SG" sz="1800" dirty="0">
                          <a:latin typeface="+mn-lt"/>
                          <a:ea typeface="Dyson Arabic Light" pitchFamily="2" charset="0"/>
                          <a:cs typeface="Dyson Arabic Light" pitchFamily="2" charset="0"/>
                        </a:rPr>
                        <a:t>)</a:t>
                      </a: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42632982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6B49DF7-F01C-75A9-1745-D7448DBFF866}"/>
              </a:ext>
            </a:extLst>
          </p:cNvPr>
          <p:cNvSpPr txBox="1"/>
          <p:nvPr/>
        </p:nvSpPr>
        <p:spPr>
          <a:xfrm>
            <a:off x="7682362" y="2018888"/>
            <a:ext cx="36077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Covariate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Ambient temperature (TA)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Relative humidity (%RH)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B8FADD-5367-E193-E475-C00826A58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0" b="2669"/>
          <a:stretch/>
        </p:blipFill>
        <p:spPr>
          <a:xfrm>
            <a:off x="7111855" y="3699642"/>
            <a:ext cx="4991249" cy="3025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516C31-C051-A4DF-0049-3E5520259FAE}"/>
              </a:ext>
            </a:extLst>
          </p:cNvPr>
          <p:cNvSpPr txBox="1"/>
          <p:nvPr/>
        </p:nvSpPr>
        <p:spPr>
          <a:xfrm rot="19760158">
            <a:off x="8290484" y="4719389"/>
            <a:ext cx="2902702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Test set-up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7A0A3-BDE8-2B3B-8755-3114DE4E441B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03264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E9B97C-819C-968D-7315-478774C4D467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Test Design of </a:t>
            </a:r>
            <a:r>
              <a:rPr lang="en-SG" dirty="0" err="1"/>
              <a:t>Xs</a:t>
            </a:r>
            <a:r>
              <a:rPr lang="en-SG" dirty="0"/>
              <a:t> (CTP) </a:t>
            </a:r>
            <a:endParaRPr lang="en-US" sz="160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(What are the </a:t>
            </a:r>
            <a:r>
              <a:rPr lang="en-SG" dirty="0" err="1"/>
              <a:t>Xs</a:t>
            </a:r>
            <a:r>
              <a:rPr lang="en-SG" dirty="0"/>
              <a:t> &amp; effects)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(Conclusion)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C9672-C2AB-9C2A-CBBB-E0139071D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16" b="73321"/>
          <a:stretch/>
        </p:blipFill>
        <p:spPr>
          <a:xfrm>
            <a:off x="239292" y="2316327"/>
            <a:ext cx="5505397" cy="1554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693329-1185-8541-92C1-5D26234DB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" t="18694" r="50112" b="32836"/>
          <a:stretch/>
        </p:blipFill>
        <p:spPr>
          <a:xfrm>
            <a:off x="239292" y="4032562"/>
            <a:ext cx="3702087" cy="2483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D7CCF-BBA4-BA3F-84AB-03336AB29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12" t="18322" r="2129" b="32416"/>
          <a:stretch/>
        </p:blipFill>
        <p:spPr>
          <a:xfrm>
            <a:off x="5889272" y="2316327"/>
            <a:ext cx="5791085" cy="3926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4BBD5-314D-4D24-D98D-151F39225355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479139B-AE11-0B21-FEA0-194A30E505B1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3FE08F1E-A0D0-3956-6A44-61F035D14B4E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BD80A5A3-5C4C-8863-2895-D423F96A6A5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DD7873D1-15C0-70B0-A946-1149F4F40A07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1DA4F805-9C32-A3CE-02EB-99366D8CAB34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77220D27-A6B7-9D45-1265-F6E7E0585802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05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E9B97C-819C-968D-7315-478774C4D467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Test Design of </a:t>
            </a:r>
            <a:r>
              <a:rPr lang="en-SG" dirty="0" err="1"/>
              <a:t>Xs</a:t>
            </a:r>
            <a:r>
              <a:rPr lang="en-SG" dirty="0"/>
              <a:t> (CTP) </a:t>
            </a:r>
            <a:endParaRPr lang="en-US" sz="160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(What are the </a:t>
            </a:r>
            <a:r>
              <a:rPr lang="en-SG" dirty="0" err="1"/>
              <a:t>Xs</a:t>
            </a:r>
            <a:r>
              <a:rPr lang="en-SG" dirty="0"/>
              <a:t> &amp; effects)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(Conclusion)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5A4389-7868-7D82-383B-3CA0C9515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" t="10775" r="1205" b="9667"/>
          <a:stretch/>
        </p:blipFill>
        <p:spPr>
          <a:xfrm>
            <a:off x="254227" y="5166418"/>
            <a:ext cx="4546442" cy="4829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AEBF64-71B1-0EC8-A685-FE8FC81EE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27" y="2771712"/>
            <a:ext cx="4546442" cy="23237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30CF75-BF3C-4C7B-CD3B-B43802413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539" y="3196484"/>
            <a:ext cx="6915150" cy="2295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4BBD5-314D-4D24-D98D-151F39225355}"/>
              </a:ext>
            </a:extLst>
          </p:cNvPr>
          <p:cNvSpPr txBox="1"/>
          <p:nvPr/>
        </p:nvSpPr>
        <p:spPr>
          <a:xfrm rot="19760158">
            <a:off x="5471471" y="3827919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CF8934-61E9-07F3-0278-186BFBCEAA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57" t="10114" r="1249" b="9476"/>
          <a:stretch/>
        </p:blipFill>
        <p:spPr>
          <a:xfrm>
            <a:off x="254228" y="5734041"/>
            <a:ext cx="4546443" cy="48594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894BF72-4661-5349-B79B-C02C72066042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25" name="Arrow: Pentagon 24">
              <a:extLst>
                <a:ext uri="{FF2B5EF4-FFF2-40B4-BE49-F238E27FC236}">
                  <a16:creationId xmlns:a16="http://schemas.microsoft.com/office/drawing/2014/main" id="{56E1FECF-2CF7-A119-682A-6EC1AB5A970B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89651F57-15FA-5E57-FFA0-2B9EFA2A243D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5BA68B4A-6642-80A4-0FF9-0711A9FC50AE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8ED98AC8-DCCD-93F4-0635-3158BF67ADD0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4DFF49D7-0EF3-6BB1-D950-78F9819CAF88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6860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SIPOC – State the process name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5A6A3A8-B9CC-A759-FECD-2E830985F19C}"/>
              </a:ext>
            </a:extLst>
          </p:cNvPr>
          <p:cNvGraphicFramePr>
            <a:graphicFrameLocks noGrp="1"/>
          </p:cNvGraphicFramePr>
          <p:nvPr/>
        </p:nvGraphicFramePr>
        <p:xfrm>
          <a:off x="239292" y="1251909"/>
          <a:ext cx="2301777" cy="3403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9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Supplier</a:t>
                      </a:r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892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5BA2503B-B8EA-E4E3-56C5-BA4E5F63E6ED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CFABCE1B-20AA-5B2B-AAC9-3ECA0E320172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6CBD4A66-9A37-FA1D-61E9-9FCCB8B4A43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DB3D99C-F0FC-81AC-A435-1A3EDB96903E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28D37D3B-47DE-7400-31E3-6E4974CBF127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1A2994EF-2E94-A8F6-0877-B8027C78B666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ABC7F18-0E08-DB32-7AE0-FEF2D99334E4}"/>
              </a:ext>
            </a:extLst>
          </p:cNvPr>
          <p:cNvGraphicFramePr>
            <a:graphicFrameLocks noGrp="1"/>
          </p:cNvGraphicFramePr>
          <p:nvPr/>
        </p:nvGraphicFramePr>
        <p:xfrm>
          <a:off x="2597217" y="1251909"/>
          <a:ext cx="2301777" cy="3403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9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Input</a:t>
                      </a:r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892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1A1E022-A0DB-4ED8-202F-31CF23799F9A}"/>
              </a:ext>
            </a:extLst>
          </p:cNvPr>
          <p:cNvGraphicFramePr>
            <a:graphicFrameLocks noGrp="1"/>
          </p:cNvGraphicFramePr>
          <p:nvPr/>
        </p:nvGraphicFramePr>
        <p:xfrm>
          <a:off x="4955142" y="1251909"/>
          <a:ext cx="2301777" cy="3863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63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Process</a:t>
                      </a:r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54BEFD6-4958-434A-1E4F-640D4DF0E9FA}"/>
              </a:ext>
            </a:extLst>
          </p:cNvPr>
          <p:cNvGraphicFramePr>
            <a:graphicFrameLocks noGrp="1"/>
          </p:cNvGraphicFramePr>
          <p:nvPr/>
        </p:nvGraphicFramePr>
        <p:xfrm>
          <a:off x="7313067" y="1251909"/>
          <a:ext cx="2301777" cy="3403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9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Output</a:t>
                      </a:r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892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935EDA0-5636-7A60-7532-AA2B2E31D520}"/>
              </a:ext>
            </a:extLst>
          </p:cNvPr>
          <p:cNvGraphicFramePr>
            <a:graphicFrameLocks noGrp="1"/>
          </p:cNvGraphicFramePr>
          <p:nvPr/>
        </p:nvGraphicFramePr>
        <p:xfrm>
          <a:off x="9670993" y="1251909"/>
          <a:ext cx="2301777" cy="3403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1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59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Customer</a:t>
                      </a:r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1892">
                <a:tc>
                  <a:txBody>
                    <a:bodyPr/>
                    <a:lstStyle/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  <a:p>
                      <a:endParaRPr lang="en-US" sz="1600" dirty="0"/>
                    </a:p>
                  </a:txBody>
                  <a:tcPr marL="91431" marR="91431"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C2DD6A-AF94-AEF8-487F-BD9691F7E0C4}"/>
              </a:ext>
            </a:extLst>
          </p:cNvPr>
          <p:cNvCxnSpPr>
            <a:cxnSpLocks/>
          </p:cNvCxnSpPr>
          <p:nvPr/>
        </p:nvCxnSpPr>
        <p:spPr>
          <a:xfrm>
            <a:off x="6073870" y="1692931"/>
            <a:ext cx="16080" cy="28843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21B3E27-B896-9757-309A-9309B5110FEE}"/>
              </a:ext>
            </a:extLst>
          </p:cNvPr>
          <p:cNvSpPr txBox="1"/>
          <p:nvPr/>
        </p:nvSpPr>
        <p:spPr>
          <a:xfrm>
            <a:off x="215679" y="5224197"/>
            <a:ext cx="1092421" cy="8972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SG" sz="1600" dirty="0"/>
              <a:t>Add 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BA8318-71AA-0F8D-498F-090CCAF5E869}"/>
              </a:ext>
            </a:extLst>
          </p:cNvPr>
          <p:cNvSpPr txBox="1"/>
          <p:nvPr/>
        </p:nvSpPr>
        <p:spPr>
          <a:xfrm>
            <a:off x="1741560" y="5224197"/>
            <a:ext cx="1092421" cy="8972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SG" sz="1600" dirty="0"/>
              <a:t>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803B37-2382-1AD8-24E6-651894F86BFD}"/>
              </a:ext>
            </a:extLst>
          </p:cNvPr>
          <p:cNvSpPr txBox="1"/>
          <p:nvPr/>
        </p:nvSpPr>
        <p:spPr>
          <a:xfrm>
            <a:off x="3267441" y="5224197"/>
            <a:ext cx="1092421" cy="8972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SG" sz="1600" dirty="0"/>
              <a:t>Add text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661453-704A-5525-1553-75BD3900D460}"/>
              </a:ext>
            </a:extLst>
          </p:cNvPr>
          <p:cNvSpPr txBox="1"/>
          <p:nvPr/>
        </p:nvSpPr>
        <p:spPr>
          <a:xfrm>
            <a:off x="4793322" y="5224197"/>
            <a:ext cx="1092421" cy="8972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SG" sz="1600" dirty="0"/>
              <a:t>Add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E96935-92A4-A83C-CF2C-32F6DB9922B0}"/>
              </a:ext>
            </a:extLst>
          </p:cNvPr>
          <p:cNvSpPr txBox="1"/>
          <p:nvPr/>
        </p:nvSpPr>
        <p:spPr>
          <a:xfrm>
            <a:off x="6319203" y="5224197"/>
            <a:ext cx="1092421" cy="8972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SG" sz="1600" dirty="0"/>
              <a:t>Add 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8D6E91-6221-8BFC-07FA-3414A030A95D}"/>
              </a:ext>
            </a:extLst>
          </p:cNvPr>
          <p:cNvSpPr txBox="1"/>
          <p:nvPr/>
        </p:nvSpPr>
        <p:spPr>
          <a:xfrm>
            <a:off x="7845084" y="5224197"/>
            <a:ext cx="1092421" cy="8972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SG" sz="1600" dirty="0"/>
              <a:t>Add 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49A3F4-B8C3-6DB9-E584-80A9B199C8AE}"/>
              </a:ext>
            </a:extLst>
          </p:cNvPr>
          <p:cNvSpPr txBox="1"/>
          <p:nvPr/>
        </p:nvSpPr>
        <p:spPr>
          <a:xfrm>
            <a:off x="9370965" y="5224197"/>
            <a:ext cx="1092421" cy="8972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SG" sz="1600" dirty="0"/>
              <a:t>Add text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A38522-0012-4024-84C8-CD300382C062}"/>
              </a:ext>
            </a:extLst>
          </p:cNvPr>
          <p:cNvSpPr txBox="1"/>
          <p:nvPr/>
        </p:nvSpPr>
        <p:spPr>
          <a:xfrm>
            <a:off x="10896849" y="5224197"/>
            <a:ext cx="1092421" cy="89720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SG" sz="1600" dirty="0"/>
              <a:t>Add text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989461-DAE1-2593-C27D-DC0D6F737743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1308100" y="5672799"/>
            <a:ext cx="4334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eft Brace 33">
            <a:extLst>
              <a:ext uri="{FF2B5EF4-FFF2-40B4-BE49-F238E27FC236}">
                <a16:creationId xmlns:a16="http://schemas.microsoft.com/office/drawing/2014/main" id="{8DFC7140-68C9-02D5-871F-7D5765DED393}"/>
              </a:ext>
            </a:extLst>
          </p:cNvPr>
          <p:cNvSpPr/>
          <p:nvPr/>
        </p:nvSpPr>
        <p:spPr>
          <a:xfrm rot="5400000">
            <a:off x="5936389" y="-936011"/>
            <a:ext cx="386390" cy="11580625"/>
          </a:xfrm>
          <a:prstGeom prst="leftBrace">
            <a:avLst>
              <a:gd name="adj1" fmla="val 8333"/>
              <a:gd name="adj2" fmla="val 50226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5774E1D-B839-3D6F-E8DC-7DD8B57084C0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2833981" y="5672799"/>
            <a:ext cx="4334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9B95C85-1616-D43B-F8A0-8FF7B4AA256E}"/>
              </a:ext>
            </a:extLst>
          </p:cNvPr>
          <p:cNvCxnSpPr>
            <a:cxnSpLocks/>
          </p:cNvCxnSpPr>
          <p:nvPr/>
        </p:nvCxnSpPr>
        <p:spPr>
          <a:xfrm>
            <a:off x="4359862" y="5672799"/>
            <a:ext cx="4334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C8644A-DF99-2938-3110-5F1D6FD81D7A}"/>
              </a:ext>
            </a:extLst>
          </p:cNvPr>
          <p:cNvCxnSpPr>
            <a:cxnSpLocks/>
          </p:cNvCxnSpPr>
          <p:nvPr/>
        </p:nvCxnSpPr>
        <p:spPr>
          <a:xfrm>
            <a:off x="5885743" y="5672799"/>
            <a:ext cx="4334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3FEF18-BA44-18A9-2DF2-326E38088659}"/>
              </a:ext>
            </a:extLst>
          </p:cNvPr>
          <p:cNvCxnSpPr>
            <a:cxnSpLocks/>
          </p:cNvCxnSpPr>
          <p:nvPr/>
        </p:nvCxnSpPr>
        <p:spPr>
          <a:xfrm>
            <a:off x="7411624" y="5672799"/>
            <a:ext cx="4334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0B01C39-308A-B7DB-99DB-E0861A59E580}"/>
              </a:ext>
            </a:extLst>
          </p:cNvPr>
          <p:cNvCxnSpPr>
            <a:cxnSpLocks/>
          </p:cNvCxnSpPr>
          <p:nvPr/>
        </p:nvCxnSpPr>
        <p:spPr>
          <a:xfrm>
            <a:off x="8937505" y="5672799"/>
            <a:ext cx="4334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1988BF6-3D6C-4F27-F259-F0E60FA28A27}"/>
              </a:ext>
            </a:extLst>
          </p:cNvPr>
          <p:cNvCxnSpPr>
            <a:cxnSpLocks/>
          </p:cNvCxnSpPr>
          <p:nvPr/>
        </p:nvCxnSpPr>
        <p:spPr>
          <a:xfrm>
            <a:off x="10463386" y="5672799"/>
            <a:ext cx="43346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83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Test Design of </a:t>
            </a:r>
            <a:r>
              <a:rPr lang="en-SG" dirty="0" err="1"/>
              <a:t>Xs</a:t>
            </a:r>
            <a:r>
              <a:rPr lang="en-SG" dirty="0"/>
              <a:t> (CTP) </a:t>
            </a:r>
            <a:endParaRPr lang="en-US" sz="160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(What are the </a:t>
            </a:r>
            <a:r>
              <a:rPr lang="en-SG" dirty="0" err="1"/>
              <a:t>Xs</a:t>
            </a:r>
            <a:r>
              <a:rPr lang="en-SG" dirty="0"/>
              <a:t> &amp; effects)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(Conclusion)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3F1427-7205-4DFC-BF61-42EC5D53A974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C5F27C-AD4C-C78F-24AC-4EDAC3C2B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064" y="5349766"/>
            <a:ext cx="1784847" cy="1197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F441D6-9B69-BC93-F492-B4EC26914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9" y="2702486"/>
            <a:ext cx="4716990" cy="31464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FA9FEF6-F5B4-4880-AF94-B6EA59823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668" y="2240467"/>
            <a:ext cx="3617755" cy="1511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F6C12B-8D51-26EF-365A-8178121DE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9669" y="3933095"/>
            <a:ext cx="3617756" cy="25976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C724E7-936F-BB60-BC80-CD2AC06D53F4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13DBAC-CA3A-F6EC-37B8-5C00937ECF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26" name="Arrow: Pentagon 25">
              <a:extLst>
                <a:ext uri="{FF2B5EF4-FFF2-40B4-BE49-F238E27FC236}">
                  <a16:creationId xmlns:a16="http://schemas.microsoft.com/office/drawing/2014/main" id="{F1928F39-7985-5112-9BCA-031F83F9B24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98CCC5B4-1E07-C35F-E21E-01930885CB54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28" name="Arrow: Chevron 27">
              <a:extLst>
                <a:ext uri="{FF2B5EF4-FFF2-40B4-BE49-F238E27FC236}">
                  <a16:creationId xmlns:a16="http://schemas.microsoft.com/office/drawing/2014/main" id="{6FF293B7-25E8-668D-EE8F-D33C00F201A9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944B4F4B-464D-5FD5-4E51-F47A3E523EE5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C89DF37-32DF-DED4-BD42-0262201A8C8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137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Test Design of </a:t>
            </a:r>
            <a:r>
              <a:rPr lang="en-SG" dirty="0" err="1"/>
              <a:t>Xs</a:t>
            </a:r>
            <a:r>
              <a:rPr lang="en-SG" dirty="0"/>
              <a:t> (CTP) 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(Detail)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207F71-0C97-FF6F-9E5D-E57F3E698D40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D7394171-26D3-56BD-B468-DCE49C483861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17A6F41-3B83-8754-D155-305D88DA79F6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BB6C43CC-DADE-8F41-4716-FBF386C5A82C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F4956762-D597-7585-C39A-4312AA97EF01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C7FB2AE8-9B6B-182E-6E09-F6A993DA37E0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23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19959-E2D8-4BE1-9587-2FB86D03D2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Risk Assessment on </a:t>
            </a:r>
            <a:r>
              <a:rPr lang="en-SG" dirty="0" err="1"/>
              <a:t>Xs</a:t>
            </a:r>
            <a:r>
              <a:rPr lang="en-SG" dirty="0"/>
              <a:t> / Design Review</a:t>
            </a:r>
          </a:p>
          <a:p>
            <a:endParaRPr lang="en-SG" dirty="0"/>
          </a:p>
        </p:txBody>
      </p: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E1063C08-BEBD-F0EE-B044-2A11889DFC7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(FMEA) 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33519D-8F91-6012-602F-E0AFBFAA0122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A652640-14FD-B447-7BB1-8ECDC519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65" y="1762334"/>
            <a:ext cx="8415729" cy="460590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5B44A4-B7ED-D9BB-7CB9-A0454A6B855A}"/>
              </a:ext>
            </a:extLst>
          </p:cNvPr>
          <p:cNvSpPr txBox="1"/>
          <p:nvPr/>
        </p:nvSpPr>
        <p:spPr>
          <a:xfrm rot="19760158">
            <a:off x="6837098" y="3547394"/>
            <a:ext cx="197258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6493CF-DBAC-57FB-7CEA-1CAA8572165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085C79D5-9524-EA08-0A17-633F12AA9D9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FF256D0C-693A-7445-D992-B361401F3C6A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473FFCF0-1AAD-A476-5A89-C1784AA5BCD7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B8A67FF4-B587-4F61-A0E1-D6A033CC39E2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043E39CA-EBFB-04D4-1C2E-863366BE05B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5245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Design Score Card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(CTQs)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2C13E26A-149E-1C1F-25C0-B0860115B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48268"/>
              </p:ext>
            </p:extLst>
          </p:nvPr>
        </p:nvGraphicFramePr>
        <p:xfrm>
          <a:off x="817425" y="3333493"/>
          <a:ext cx="1069715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535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048998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856002">
                  <a:extLst>
                    <a:ext uri="{9D8B030D-6E8A-4147-A177-3AD203B41FA5}">
                      <a16:colId xmlns:a16="http://schemas.microsoft.com/office/drawing/2014/main" val="22453267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30084514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638704673"/>
                    </a:ext>
                  </a:extLst>
                </a:gridCol>
                <a:gridCol w="917180">
                  <a:extLst>
                    <a:ext uri="{9D8B030D-6E8A-4147-A177-3AD203B41FA5}">
                      <a16:colId xmlns:a16="http://schemas.microsoft.com/office/drawing/2014/main" val="1423498162"/>
                    </a:ext>
                  </a:extLst>
                </a:gridCol>
                <a:gridCol w="945487">
                  <a:extLst>
                    <a:ext uri="{9D8B030D-6E8A-4147-A177-3AD203B41FA5}">
                      <a16:colId xmlns:a16="http://schemas.microsoft.com/office/drawing/2014/main" val="888352162"/>
                    </a:ext>
                  </a:extLst>
                </a:gridCol>
                <a:gridCol w="1126067">
                  <a:extLst>
                    <a:ext uri="{9D8B030D-6E8A-4147-A177-3AD203B41FA5}">
                      <a16:colId xmlns:a16="http://schemas.microsoft.com/office/drawing/2014/main" val="1251330684"/>
                    </a:ext>
                  </a:extLst>
                </a:gridCol>
                <a:gridCol w="897466">
                  <a:extLst>
                    <a:ext uri="{9D8B030D-6E8A-4147-A177-3AD203B41FA5}">
                      <a16:colId xmlns:a16="http://schemas.microsoft.com/office/drawing/2014/main" val="3006608975"/>
                    </a:ext>
                  </a:extLst>
                </a:gridCol>
                <a:gridCol w="1566420">
                  <a:extLst>
                    <a:ext uri="{9D8B030D-6E8A-4147-A177-3AD203B41FA5}">
                      <a16:colId xmlns:a16="http://schemas.microsoft.com/office/drawing/2014/main" val="1775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CTQ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Target 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USL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Cpk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Sigma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Std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PDU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Predicted sigma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C7A55C8A-D926-B730-70BE-73DA20E7FDB5}"/>
              </a:ext>
            </a:extLst>
          </p:cNvPr>
          <p:cNvSpPr/>
          <p:nvPr/>
        </p:nvSpPr>
        <p:spPr>
          <a:xfrm>
            <a:off x="2391882" y="2910053"/>
            <a:ext cx="4572798" cy="39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QFD (Voice of Customer)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BF680-40E2-9C10-3691-2E5BAE1E3AEB}"/>
              </a:ext>
            </a:extLst>
          </p:cNvPr>
          <p:cNvSpPr/>
          <p:nvPr/>
        </p:nvSpPr>
        <p:spPr>
          <a:xfrm>
            <a:off x="6994726" y="2912204"/>
            <a:ext cx="4500892" cy="39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Predicted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FFD9F3-84F7-3AC4-6EE1-D72ED86A79D5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28" name="Arrow: Pentagon 27">
              <a:extLst>
                <a:ext uri="{FF2B5EF4-FFF2-40B4-BE49-F238E27FC236}">
                  <a16:creationId xmlns:a16="http://schemas.microsoft.com/office/drawing/2014/main" id="{33369759-9504-270C-1762-1808AEC1488E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29" name="Arrow: Chevron 28">
              <a:extLst>
                <a:ext uri="{FF2B5EF4-FFF2-40B4-BE49-F238E27FC236}">
                  <a16:creationId xmlns:a16="http://schemas.microsoft.com/office/drawing/2014/main" id="{F147E4BF-4045-8F91-40EE-8FA5C4E3959A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72883429-6352-C6D4-DB04-F98562186C58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0DAF624A-BBC4-441E-0EF9-61676B696C44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1651AE0C-971D-A838-1115-DB8ECD107A8D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8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sz="1600" dirty="0"/>
              <a:t>Build Design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(Detail)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A76939-CACA-63BC-EAFC-7E2D37F29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51" r="1745"/>
          <a:stretch/>
        </p:blipFill>
        <p:spPr>
          <a:xfrm>
            <a:off x="599753" y="2460354"/>
            <a:ext cx="6138043" cy="31672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36A6E3-AF24-9F60-2D07-69A5F2AD3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799" y="2122252"/>
            <a:ext cx="4215073" cy="3589992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B0C334-4700-B173-11D1-2AE4CE8C9D2A}"/>
              </a:ext>
            </a:extLst>
          </p:cNvPr>
          <p:cNvSpPr/>
          <p:nvPr/>
        </p:nvSpPr>
        <p:spPr>
          <a:xfrm>
            <a:off x="7212933" y="3669632"/>
            <a:ext cx="330200" cy="266734"/>
          </a:xfrm>
          <a:prstGeom prst="rightArrow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13F6F0-FA90-7CFD-2091-27B836DC586C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1E4A8A-2FC2-15E1-7D60-B6482ABB3838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7" name="Arrow: Pentagon 16">
              <a:extLst>
                <a:ext uri="{FF2B5EF4-FFF2-40B4-BE49-F238E27FC236}">
                  <a16:creationId xmlns:a16="http://schemas.microsoft.com/office/drawing/2014/main" id="{92264DD0-049C-B78F-C327-C6EDF041FBFE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2E5E8EF0-577D-DCF2-93F4-BE9621189A0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29A0A565-EE91-09B9-D86F-C68158ED5A2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6CF72932-5E15-A215-BA42-67D7910327D6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21" name="Arrow: Chevron 20">
              <a:extLst>
                <a:ext uri="{FF2B5EF4-FFF2-40B4-BE49-F238E27FC236}">
                  <a16:creationId xmlns:a16="http://schemas.microsoft.com/office/drawing/2014/main" id="{D2100C0E-9582-E0E4-AC6F-679A7D04069B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97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Pilot Plan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(Identify actions)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986AD-8260-41FD-1B30-31DC528DA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" t="11795" r="1072" b="1802"/>
          <a:stretch/>
        </p:blipFill>
        <p:spPr>
          <a:xfrm>
            <a:off x="2349499" y="1961029"/>
            <a:ext cx="7396953" cy="447001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BC58C6-6069-E4A2-A9EB-EC68B94ED58C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F248DC-D28A-7CEB-6FB6-5399B89814A5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BA6396CE-3FE1-9744-B4EB-30D416A7F6F8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CDC78DBC-844D-4684-BEF3-85DD46849F8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3B75A40-B112-C955-7D8D-6DF18D1F7AD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37472170-FCDF-9A28-53B8-B5802309C8E1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Design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0D5320EB-4FB3-06BF-15FB-54992A75B979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373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305F24-739B-C788-6C51-8CB9677C7A41}"/>
              </a:ext>
            </a:extLst>
          </p:cNvPr>
          <p:cNvGraphicFramePr/>
          <p:nvPr/>
        </p:nvGraphicFramePr>
        <p:xfrm>
          <a:off x="298221" y="-606091"/>
          <a:ext cx="11060513" cy="583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86DB-4B21-419E-94FB-35A1706251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292" y="3406489"/>
            <a:ext cx="8758571" cy="2644994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Risk Assessment &amp; Action  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Process Control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Change Management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Documentation &amp; Training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Project Closure</a:t>
            </a:r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0947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Risk Assessment &amp; 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(Collateral damage check, risk mitigation action, error proofing, process control  mechanism)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(risks from the optimized setting of the </a:t>
            </a:r>
            <a:r>
              <a:rPr lang="en-US" sz="1800" dirty="0" err="1"/>
              <a:t>Xs</a:t>
            </a:r>
            <a:r>
              <a:rPr lang="en-US" sz="1800" dirty="0"/>
              <a:t> to the other related processes/design)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44669-AA4D-437B-DD87-C3422F8F6F21}"/>
              </a:ext>
            </a:extLst>
          </p:cNvPr>
          <p:cNvCxnSpPr>
            <a:cxnSpLocks/>
          </p:cNvCxnSpPr>
          <p:nvPr/>
        </p:nvCxnSpPr>
        <p:spPr>
          <a:xfrm flipH="1" flipV="1">
            <a:off x="9768458" y="5285435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D5FA9D1F-92F9-EE5F-C399-B52F82959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525"/>
              </p:ext>
            </p:extLst>
          </p:nvPr>
        </p:nvGraphicFramePr>
        <p:xfrm>
          <a:off x="592996" y="2462932"/>
          <a:ext cx="10693672" cy="37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264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3232240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3145696">
                  <a:extLst>
                    <a:ext uri="{9D8B030D-6E8A-4147-A177-3AD203B41FA5}">
                      <a16:colId xmlns:a16="http://schemas.microsoft.com/office/drawing/2014/main" val="4022961068"/>
                    </a:ext>
                  </a:extLst>
                </a:gridCol>
                <a:gridCol w="3759472">
                  <a:extLst>
                    <a:ext uri="{9D8B030D-6E8A-4147-A177-3AD203B41FA5}">
                      <a16:colId xmlns:a16="http://schemas.microsoft.com/office/drawing/2014/main" val="1137999423"/>
                    </a:ext>
                  </a:extLst>
                </a:gridCol>
              </a:tblGrid>
              <a:tr h="326949">
                <a:tc>
                  <a:txBody>
                    <a:bodyPr/>
                    <a:lstStyle/>
                    <a:p>
                      <a:r>
                        <a:rPr lang="en-SG" sz="1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Potential risk or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35918">
                <a:tc>
                  <a:txBody>
                    <a:bodyPr/>
                    <a:lstStyle/>
                    <a:p>
                      <a:r>
                        <a:rPr lang="en-SG" sz="1600" dirty="0"/>
                        <a:t>1.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SG" sz="1600" dirty="0"/>
                        <a:t>Test result summary preparation via VBA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Unintentional edit or change</a:t>
                      </a:r>
                    </a:p>
                    <a:p>
                      <a:pPr algn="ctr"/>
                      <a:r>
                        <a:rPr lang="en-SG" sz="1600" dirty="0"/>
                        <a:t>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SG" sz="1600" dirty="0">
                          <a:sym typeface="Wingdings" panose="05000000000000000000" pitchFamily="2" charset="2"/>
                        </a:rPr>
                        <a:t>Error proofing – Macro VBA is locked, only accessible by Superuser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endParaRPr lang="en-SG" sz="16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SG" sz="1600" dirty="0"/>
                        <a:t>2.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Carpet pickup performance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Poor ASTM carpet pickup unable to make marketing claim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>
                          <a:sym typeface="Wingdings" panose="05000000000000000000" pitchFamily="2" charset="2"/>
                        </a:rPr>
                        <a:t>Collateral damage check - Limit test rig for ASTM carpet pickup test</a:t>
                      </a:r>
                      <a:endParaRPr lang="en-SG" sz="16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SG" sz="1600" dirty="0"/>
                        <a:t>3.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Lead time exceeded standard </a:t>
                      </a:r>
                    </a:p>
                    <a:p>
                      <a:pPr algn="ctr"/>
                      <a:r>
                        <a:rPr lang="en-SG" sz="1600" dirty="0"/>
                        <a:t>(2 day)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Performance degraded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Process control – Statistical process control</a:t>
                      </a:r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305778467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SG" sz="1600" dirty="0"/>
                        <a:t>4. 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New comer, CR analyst &amp; operation team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dirty="0"/>
                        <a:t>Unfamiliar work procedure</a:t>
                      </a:r>
                    </a:p>
                    <a:p>
                      <a:pPr algn="ctr"/>
                      <a:r>
                        <a:rPr lang="en-SG" sz="1600" dirty="0"/>
                        <a:t>Work delayed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SOP - Part of Induction training for new comer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SG" sz="1600" dirty="0"/>
                        <a:t>5.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…</a:t>
                      </a:r>
                    </a:p>
                    <a:p>
                      <a:pPr algn="ctr"/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…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…</a:t>
                      </a:r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143527840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CEB11CB-406E-B67C-71CF-5DC510B90973}"/>
              </a:ext>
            </a:extLst>
          </p:cNvPr>
          <p:cNvSpPr txBox="1"/>
          <p:nvPr/>
        </p:nvSpPr>
        <p:spPr>
          <a:xfrm rot="19760158">
            <a:off x="4750148" y="3590379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94265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k-to-Light for Manufacturing - Lightning Pick">
            <a:extLst>
              <a:ext uri="{FF2B5EF4-FFF2-40B4-BE49-F238E27FC236}">
                <a16:creationId xmlns:a16="http://schemas.microsoft.com/office/drawing/2014/main" id="{08DA1BF7-0630-9597-F591-8AEF8C79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470" y="1480944"/>
            <a:ext cx="4437859" cy="249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Risk Assessment &amp; Action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(Error proofing)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44669-AA4D-437B-DD87-C3422F8F6F21}"/>
              </a:ext>
            </a:extLst>
          </p:cNvPr>
          <p:cNvCxnSpPr>
            <a:cxnSpLocks/>
          </p:cNvCxnSpPr>
          <p:nvPr/>
        </p:nvCxnSpPr>
        <p:spPr>
          <a:xfrm flipH="1" flipV="1">
            <a:off x="9768458" y="5285435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How to DIY a tool silhouette storage board for your shed">
            <a:extLst>
              <a:ext uri="{FF2B5EF4-FFF2-40B4-BE49-F238E27FC236}">
                <a16:creationId xmlns:a16="http://schemas.microsoft.com/office/drawing/2014/main" id="{9DCFB422-AC92-F02A-5E0A-80C296EAF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470" y="4292148"/>
            <a:ext cx="4437859" cy="24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10 Pokayoke ideas | poka yoke, lean six sigma, visual factory">
            <a:extLst>
              <a:ext uri="{FF2B5EF4-FFF2-40B4-BE49-F238E27FC236}">
                <a16:creationId xmlns:a16="http://schemas.microsoft.com/office/drawing/2014/main" id="{BE2EB38C-DD43-9660-D214-47679642B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02" y="3276600"/>
            <a:ext cx="2585773" cy="344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EB11CB-406E-B67C-71CF-5DC510B90973}"/>
              </a:ext>
            </a:extLst>
          </p:cNvPr>
          <p:cNvSpPr txBox="1"/>
          <p:nvPr/>
        </p:nvSpPr>
        <p:spPr>
          <a:xfrm rot="19760158">
            <a:off x="6679860" y="3404556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95694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6D0D75A-1D4F-90E8-99D5-2423621474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5" t="26783" r="6605" b="7543"/>
          <a:stretch/>
        </p:blipFill>
        <p:spPr>
          <a:xfrm>
            <a:off x="4709615" y="2500292"/>
            <a:ext cx="7230994" cy="412270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Risk Assessment &amp; Action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(Collateral damage check)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44669-AA4D-437B-DD87-C3422F8F6F21}"/>
              </a:ext>
            </a:extLst>
          </p:cNvPr>
          <p:cNvCxnSpPr>
            <a:cxnSpLocks/>
          </p:cNvCxnSpPr>
          <p:nvPr/>
        </p:nvCxnSpPr>
        <p:spPr>
          <a:xfrm flipH="1" flipV="1">
            <a:off x="9768458" y="5285435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CEB11CB-406E-B67C-71CF-5DC510B90973}"/>
              </a:ext>
            </a:extLst>
          </p:cNvPr>
          <p:cNvSpPr txBox="1"/>
          <p:nvPr/>
        </p:nvSpPr>
        <p:spPr>
          <a:xfrm rot="19760158">
            <a:off x="7557264" y="3927091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89952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19959-E2D8-4BE1-9587-2FB86D03D2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Functional Block Diagram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208406-50AD-4AC0-A719-EAD36E247E32}"/>
              </a:ext>
            </a:extLst>
          </p:cNvPr>
          <p:cNvSpPr/>
          <p:nvPr/>
        </p:nvSpPr>
        <p:spPr>
          <a:xfrm>
            <a:off x="1868564" y="2077250"/>
            <a:ext cx="1036320" cy="496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8269C4D-5BF1-49BD-9EA2-D68A3454772B}"/>
              </a:ext>
            </a:extLst>
          </p:cNvPr>
          <p:cNvSpPr/>
          <p:nvPr/>
        </p:nvSpPr>
        <p:spPr>
          <a:xfrm>
            <a:off x="1868564" y="3247767"/>
            <a:ext cx="1036320" cy="496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>
                <a:solidFill>
                  <a:schemeClr val="tx1"/>
                </a:solidFill>
              </a:rPr>
              <a:t>Assembly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29364BF-FCB9-4882-A65F-B9E53CC916D3}"/>
              </a:ext>
            </a:extLst>
          </p:cNvPr>
          <p:cNvSpPr/>
          <p:nvPr/>
        </p:nvSpPr>
        <p:spPr>
          <a:xfrm>
            <a:off x="1868564" y="4170089"/>
            <a:ext cx="1036320" cy="4963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b="1">
                <a:solidFill>
                  <a:schemeClr val="tx1"/>
                </a:solidFill>
              </a:rPr>
              <a:t>Part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7B7FE8-7DC2-469C-9898-E9BF1F1D5EBA}"/>
              </a:ext>
            </a:extLst>
          </p:cNvPr>
          <p:cNvSpPr/>
          <p:nvPr/>
        </p:nvSpPr>
        <p:spPr>
          <a:xfrm>
            <a:off x="3661312" y="2077250"/>
            <a:ext cx="1009144" cy="49638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>
                <a:solidFill>
                  <a:schemeClr val="tx1"/>
                </a:solidFill>
              </a:rPr>
              <a:t>Air Flow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A5B966E-953C-4BF4-966E-DC4159248B13}"/>
              </a:ext>
            </a:extLst>
          </p:cNvPr>
          <p:cNvSpPr/>
          <p:nvPr/>
        </p:nvSpPr>
        <p:spPr>
          <a:xfrm>
            <a:off x="3334255" y="3247767"/>
            <a:ext cx="635066" cy="49638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700">
                <a:solidFill>
                  <a:schemeClr val="tx1"/>
                </a:solidFill>
              </a:rPr>
              <a:t>Motor Assembly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D83079-93E8-474F-B014-B1E523F0CD69}"/>
              </a:ext>
            </a:extLst>
          </p:cNvPr>
          <p:cNvSpPr/>
          <p:nvPr/>
        </p:nvSpPr>
        <p:spPr>
          <a:xfrm>
            <a:off x="5332623" y="3247695"/>
            <a:ext cx="635066" cy="49638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Heater Assembly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19317E-A9A1-4034-95FB-FBBAF85DFFB8}"/>
              </a:ext>
            </a:extLst>
          </p:cNvPr>
          <p:cNvSpPr/>
          <p:nvPr/>
        </p:nvSpPr>
        <p:spPr>
          <a:xfrm>
            <a:off x="4242445" y="3240953"/>
            <a:ext cx="695756" cy="503132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Flow Splitter Assembly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F6F16B2-5359-48C7-B336-8E51B21EA63B}"/>
              </a:ext>
            </a:extLst>
          </p:cNvPr>
          <p:cNvSpPr/>
          <p:nvPr/>
        </p:nvSpPr>
        <p:spPr>
          <a:xfrm>
            <a:off x="3334255" y="4170089"/>
            <a:ext cx="635066" cy="27888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V9 Motor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F064B1-2213-4242-A7D8-D0FF4A89D011}"/>
              </a:ext>
            </a:extLst>
          </p:cNvPr>
          <p:cNvSpPr/>
          <p:nvPr/>
        </p:nvSpPr>
        <p:spPr>
          <a:xfrm>
            <a:off x="3334254" y="4590839"/>
            <a:ext cx="635066" cy="27888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Motor Mount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A1C69B-C69A-4C77-814F-2F26597AB5D7}"/>
              </a:ext>
            </a:extLst>
          </p:cNvPr>
          <p:cNvSpPr/>
          <p:nvPr/>
        </p:nvSpPr>
        <p:spPr>
          <a:xfrm>
            <a:off x="3334253" y="5022098"/>
            <a:ext cx="635066" cy="27888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Harness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49FD39-8DBE-4C57-849A-E3EB83EB91F2}"/>
              </a:ext>
            </a:extLst>
          </p:cNvPr>
          <p:cNvSpPr/>
          <p:nvPr/>
        </p:nvSpPr>
        <p:spPr>
          <a:xfrm>
            <a:off x="3334252" y="5448101"/>
            <a:ext cx="635066" cy="27888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">
                <a:solidFill>
                  <a:schemeClr val="tx1"/>
                </a:solidFill>
              </a:rPr>
              <a:t>V9 Motor EMC Shield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B3BF549-B9B4-4FC1-91F9-C714457C98C6}"/>
              </a:ext>
            </a:extLst>
          </p:cNvPr>
          <p:cNvSpPr/>
          <p:nvPr/>
        </p:nvSpPr>
        <p:spPr>
          <a:xfrm>
            <a:off x="5151526" y="2075656"/>
            <a:ext cx="1009144" cy="49638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5668D91-7C93-4632-B637-DB0334006E17}"/>
              </a:ext>
            </a:extLst>
          </p:cNvPr>
          <p:cNvSpPr/>
          <p:nvPr/>
        </p:nvSpPr>
        <p:spPr>
          <a:xfrm>
            <a:off x="10027513" y="2079667"/>
            <a:ext cx="1043791" cy="49638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>
                <a:solidFill>
                  <a:schemeClr val="tx1"/>
                </a:solidFill>
              </a:rPr>
              <a:t>Separation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07BACA9-7D3E-466B-9F25-B6F505B1F943}"/>
              </a:ext>
            </a:extLst>
          </p:cNvPr>
          <p:cNvSpPr/>
          <p:nvPr/>
        </p:nvSpPr>
        <p:spPr>
          <a:xfrm>
            <a:off x="8797132" y="2087917"/>
            <a:ext cx="1009144" cy="49638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>
                <a:solidFill>
                  <a:schemeClr val="tx1"/>
                </a:solidFill>
              </a:rPr>
              <a:t>Performance &amp; User interaction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983FF4-1832-4C74-8278-3762111159F6}"/>
              </a:ext>
            </a:extLst>
          </p:cNvPr>
          <p:cNvSpPr/>
          <p:nvPr/>
        </p:nvSpPr>
        <p:spPr>
          <a:xfrm>
            <a:off x="7197569" y="3217854"/>
            <a:ext cx="635066" cy="49638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Motor Control System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811A2F-AFD2-42A8-BC89-B333C1CDE9B4}"/>
              </a:ext>
            </a:extLst>
          </p:cNvPr>
          <p:cNvSpPr/>
          <p:nvPr/>
        </p:nvSpPr>
        <p:spPr>
          <a:xfrm>
            <a:off x="8024883" y="3217854"/>
            <a:ext cx="635066" cy="49638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Heater Control System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F05845D-11E6-41AD-95F9-156B25950CA6}"/>
              </a:ext>
            </a:extLst>
          </p:cNvPr>
          <p:cNvSpPr/>
          <p:nvPr/>
        </p:nvSpPr>
        <p:spPr>
          <a:xfrm>
            <a:off x="5393552" y="4180758"/>
            <a:ext cx="635066" cy="2788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Heater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D0D9A67-1F6D-4A58-8A99-7773E3FB2FA2}"/>
              </a:ext>
            </a:extLst>
          </p:cNvPr>
          <p:cNvSpPr/>
          <p:nvPr/>
        </p:nvSpPr>
        <p:spPr>
          <a:xfrm>
            <a:off x="5393551" y="4606762"/>
            <a:ext cx="635066" cy="2788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Heater Nozzle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D374C8-DF93-4776-8683-3C5507FAE735}"/>
              </a:ext>
            </a:extLst>
          </p:cNvPr>
          <p:cNvSpPr/>
          <p:nvPr/>
        </p:nvSpPr>
        <p:spPr>
          <a:xfrm>
            <a:off x="5393551" y="5032767"/>
            <a:ext cx="635066" cy="2788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Heater Frame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9DB178D-EC4A-457E-AEB5-4A5D3B384163}"/>
              </a:ext>
            </a:extLst>
          </p:cNvPr>
          <p:cNvSpPr/>
          <p:nvPr/>
        </p:nvSpPr>
        <p:spPr>
          <a:xfrm>
            <a:off x="6353651" y="4178130"/>
            <a:ext cx="702499" cy="2788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SG" sz="800">
                <a:solidFill>
                  <a:schemeClr val="tx1"/>
                </a:solidFill>
                <a:latin typeface="Dyson Futura Book"/>
              </a:rPr>
              <a:t>Thermistor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DAFE5FA-7D48-4BA4-908D-79995A9CC4E2}"/>
              </a:ext>
            </a:extLst>
          </p:cNvPr>
          <p:cNvSpPr/>
          <p:nvPr/>
        </p:nvSpPr>
        <p:spPr>
          <a:xfrm>
            <a:off x="5393551" y="5884775"/>
            <a:ext cx="635066" cy="2788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Mica Sheet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5274694-DBD3-4DB8-A4E5-7A455391D8FF}"/>
              </a:ext>
            </a:extLst>
          </p:cNvPr>
          <p:cNvSpPr/>
          <p:nvPr/>
        </p:nvSpPr>
        <p:spPr>
          <a:xfrm>
            <a:off x="5393551" y="5458770"/>
            <a:ext cx="635066" cy="2788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Frame Seals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FFF5D5-300C-48F8-B70C-90A439E29CCE}"/>
              </a:ext>
            </a:extLst>
          </p:cNvPr>
          <p:cNvSpPr/>
          <p:nvPr/>
        </p:nvSpPr>
        <p:spPr>
          <a:xfrm>
            <a:off x="6353651" y="5032767"/>
            <a:ext cx="635066" cy="2788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Ioniser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8D41F85-DFA0-4D2C-9803-E96DE38786BF}"/>
              </a:ext>
            </a:extLst>
          </p:cNvPr>
          <p:cNvSpPr/>
          <p:nvPr/>
        </p:nvSpPr>
        <p:spPr>
          <a:xfrm>
            <a:off x="6353651" y="5430041"/>
            <a:ext cx="635066" cy="2788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Rubber Pad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8390B4E-FD20-4F96-A211-785609A4080E}"/>
              </a:ext>
            </a:extLst>
          </p:cNvPr>
          <p:cNvSpPr/>
          <p:nvPr/>
        </p:nvSpPr>
        <p:spPr>
          <a:xfrm>
            <a:off x="6353651" y="4601507"/>
            <a:ext cx="635066" cy="2788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Grommet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6692516-D08D-441B-A630-E60230C7CC40}"/>
              </a:ext>
            </a:extLst>
          </p:cNvPr>
          <p:cNvSpPr/>
          <p:nvPr/>
        </p:nvSpPr>
        <p:spPr>
          <a:xfrm>
            <a:off x="4303137" y="4170090"/>
            <a:ext cx="635066" cy="27888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">
                <a:solidFill>
                  <a:schemeClr val="tx1"/>
                </a:solidFill>
              </a:rPr>
              <a:t>Flow Splitter Rubber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EA44DFC-B5C5-424E-BADE-0991EAA7A382}"/>
              </a:ext>
            </a:extLst>
          </p:cNvPr>
          <p:cNvSpPr/>
          <p:nvPr/>
        </p:nvSpPr>
        <p:spPr>
          <a:xfrm>
            <a:off x="4303136" y="4590840"/>
            <a:ext cx="635066" cy="278885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600">
                <a:solidFill>
                  <a:schemeClr val="tx1"/>
                </a:solidFill>
              </a:rPr>
              <a:t>Flow Splitter Connector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C0BCA3F6-A2AB-4060-9D2B-27216AAAC682}"/>
              </a:ext>
            </a:extLst>
          </p:cNvPr>
          <p:cNvCxnSpPr>
            <a:stCxn id="8" idx="2"/>
            <a:endCxn id="9" idx="0"/>
          </p:cNvCxnSpPr>
          <p:nvPr/>
        </p:nvCxnSpPr>
        <p:spPr>
          <a:xfrm rot="5400000">
            <a:off x="3571772" y="2653655"/>
            <a:ext cx="674128" cy="51409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97A70F0-1229-42FA-A515-851F4CF51765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rot="16200000" flipH="1">
            <a:off x="4044446" y="2695076"/>
            <a:ext cx="667314" cy="42443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7082F4D-40ED-4BF8-8DE8-BD8B7916C6FE}"/>
              </a:ext>
            </a:extLst>
          </p:cNvPr>
          <p:cNvCxnSpPr>
            <a:stCxn id="9" idx="2"/>
            <a:endCxn id="13" idx="1"/>
          </p:cNvCxnSpPr>
          <p:nvPr/>
        </p:nvCxnSpPr>
        <p:spPr>
          <a:xfrm rot="5400000">
            <a:off x="2999958" y="4078452"/>
            <a:ext cx="986126" cy="317534"/>
          </a:xfrm>
          <a:prstGeom prst="bentConnector4">
            <a:avLst>
              <a:gd name="adj1" fmla="val 22163"/>
              <a:gd name="adj2" fmla="val 1719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EAE611A-D954-418A-AA6E-1FDE1FB1212E}"/>
              </a:ext>
            </a:extLst>
          </p:cNvPr>
          <p:cNvCxnSpPr>
            <a:stCxn id="9" idx="2"/>
            <a:endCxn id="14" idx="1"/>
          </p:cNvCxnSpPr>
          <p:nvPr/>
        </p:nvCxnSpPr>
        <p:spPr>
          <a:xfrm rot="5400000">
            <a:off x="2784329" y="4294081"/>
            <a:ext cx="1417385" cy="317535"/>
          </a:xfrm>
          <a:prstGeom prst="bentConnector4">
            <a:avLst>
              <a:gd name="adj1" fmla="val 15176"/>
              <a:gd name="adj2" fmla="val 1719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DA1AD78-F4E6-4D2F-BB97-E33009F47D5E}"/>
              </a:ext>
            </a:extLst>
          </p:cNvPr>
          <p:cNvCxnSpPr>
            <a:stCxn id="9" idx="2"/>
            <a:endCxn id="15" idx="1"/>
          </p:cNvCxnSpPr>
          <p:nvPr/>
        </p:nvCxnSpPr>
        <p:spPr>
          <a:xfrm rot="5400000">
            <a:off x="2571326" y="4507082"/>
            <a:ext cx="1843388" cy="317536"/>
          </a:xfrm>
          <a:prstGeom prst="bentConnector4">
            <a:avLst>
              <a:gd name="adj1" fmla="val 12115"/>
              <a:gd name="adj2" fmla="val 1719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0E5E4BD-412E-4A46-B7BF-C29A2DE825F6}"/>
              </a:ext>
            </a:extLst>
          </p:cNvPr>
          <p:cNvCxnSpPr>
            <a:stCxn id="9" idx="2"/>
            <a:endCxn id="12" idx="1"/>
          </p:cNvCxnSpPr>
          <p:nvPr/>
        </p:nvCxnSpPr>
        <p:spPr>
          <a:xfrm rot="5400000">
            <a:off x="3210334" y="3868078"/>
            <a:ext cx="565376" cy="317533"/>
          </a:xfrm>
          <a:prstGeom prst="bentConnector4">
            <a:avLst>
              <a:gd name="adj1" fmla="val 37668"/>
              <a:gd name="adj2" fmla="val 1719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A1E292CF-EF08-4A5B-8CD0-6C51DDD1309F}"/>
              </a:ext>
            </a:extLst>
          </p:cNvPr>
          <p:cNvCxnSpPr>
            <a:stCxn id="11" idx="2"/>
            <a:endCxn id="30" idx="1"/>
          </p:cNvCxnSpPr>
          <p:nvPr/>
        </p:nvCxnSpPr>
        <p:spPr>
          <a:xfrm rot="5400000">
            <a:off x="4164006" y="3883216"/>
            <a:ext cx="565448" cy="287186"/>
          </a:xfrm>
          <a:prstGeom prst="bentConnector4">
            <a:avLst>
              <a:gd name="adj1" fmla="val 37670"/>
              <a:gd name="adj2" fmla="val 1796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AF70BE75-C7CE-45EA-A03C-67110D32A53A}"/>
              </a:ext>
            </a:extLst>
          </p:cNvPr>
          <p:cNvCxnSpPr>
            <a:stCxn id="11" idx="2"/>
            <a:endCxn id="31" idx="1"/>
          </p:cNvCxnSpPr>
          <p:nvPr/>
        </p:nvCxnSpPr>
        <p:spPr>
          <a:xfrm rot="5400000">
            <a:off x="3953631" y="4093591"/>
            <a:ext cx="986198" cy="287187"/>
          </a:xfrm>
          <a:prstGeom prst="bentConnector4">
            <a:avLst>
              <a:gd name="adj1" fmla="val 42930"/>
              <a:gd name="adj2" fmla="val 1796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0717E9B-C811-4984-A058-0E580C48973D}"/>
              </a:ext>
            </a:extLst>
          </p:cNvPr>
          <p:cNvCxnSpPr>
            <a:stCxn id="16" idx="2"/>
            <a:endCxn id="10" idx="0"/>
          </p:cNvCxnSpPr>
          <p:nvPr/>
        </p:nvCxnSpPr>
        <p:spPr>
          <a:xfrm flipH="1">
            <a:off x="5650156" y="2572045"/>
            <a:ext cx="5942" cy="67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BF2BF56-A56A-41F8-BA9B-4539A21699C0}"/>
              </a:ext>
            </a:extLst>
          </p:cNvPr>
          <p:cNvCxnSpPr>
            <a:stCxn id="10" idx="2"/>
            <a:endCxn id="21" idx="1"/>
          </p:cNvCxnSpPr>
          <p:nvPr/>
        </p:nvCxnSpPr>
        <p:spPr>
          <a:xfrm rot="5400000">
            <a:off x="5233796" y="3903840"/>
            <a:ext cx="576116" cy="256604"/>
          </a:xfrm>
          <a:prstGeom prst="bentConnector4">
            <a:avLst>
              <a:gd name="adj1" fmla="val 37898"/>
              <a:gd name="adj2" fmla="val 18908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AA1DA57-9607-454E-BB88-81EB943FFB07}"/>
              </a:ext>
            </a:extLst>
          </p:cNvPr>
          <p:cNvCxnSpPr>
            <a:stCxn id="10" idx="2"/>
            <a:endCxn id="22" idx="1"/>
          </p:cNvCxnSpPr>
          <p:nvPr/>
        </p:nvCxnSpPr>
        <p:spPr>
          <a:xfrm rot="5400000">
            <a:off x="5020794" y="4116842"/>
            <a:ext cx="1002120" cy="256605"/>
          </a:xfrm>
          <a:prstGeom prst="bentConnector4">
            <a:avLst>
              <a:gd name="adj1" fmla="val 21657"/>
              <a:gd name="adj2" fmla="val 1890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D3F2AEA-504E-40DF-8642-D833001803AC}"/>
              </a:ext>
            </a:extLst>
          </p:cNvPr>
          <p:cNvCxnSpPr>
            <a:stCxn id="10" idx="2"/>
            <a:endCxn id="23" idx="1"/>
          </p:cNvCxnSpPr>
          <p:nvPr/>
        </p:nvCxnSpPr>
        <p:spPr>
          <a:xfrm rot="5400000">
            <a:off x="4807792" y="4329844"/>
            <a:ext cx="1428125" cy="256605"/>
          </a:xfrm>
          <a:prstGeom prst="bentConnector4">
            <a:avLst>
              <a:gd name="adj1" fmla="val 15687"/>
              <a:gd name="adj2" fmla="val 1890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0D9A5179-AC6A-4528-A4E1-0D96D706730E}"/>
              </a:ext>
            </a:extLst>
          </p:cNvPr>
          <p:cNvCxnSpPr>
            <a:stCxn id="10" idx="2"/>
            <a:endCxn id="26" idx="1"/>
          </p:cNvCxnSpPr>
          <p:nvPr/>
        </p:nvCxnSpPr>
        <p:spPr>
          <a:xfrm rot="5400000">
            <a:off x="4594790" y="4542846"/>
            <a:ext cx="1854128" cy="256605"/>
          </a:xfrm>
          <a:prstGeom prst="bentConnector4">
            <a:avLst>
              <a:gd name="adj1" fmla="val 11821"/>
              <a:gd name="adj2" fmla="val 1890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D82B3A88-3CD6-41BA-9E83-AA37FEFF1416}"/>
              </a:ext>
            </a:extLst>
          </p:cNvPr>
          <p:cNvCxnSpPr>
            <a:stCxn id="10" idx="2"/>
            <a:endCxn id="25" idx="1"/>
          </p:cNvCxnSpPr>
          <p:nvPr/>
        </p:nvCxnSpPr>
        <p:spPr>
          <a:xfrm rot="5400000">
            <a:off x="4381788" y="4755848"/>
            <a:ext cx="2280133" cy="256605"/>
          </a:xfrm>
          <a:prstGeom prst="bentConnector4">
            <a:avLst>
              <a:gd name="adj1" fmla="val 9346"/>
              <a:gd name="adj2" fmla="val 1890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1CFAE2E-87A5-4211-83C5-248C445BDE4C}"/>
              </a:ext>
            </a:extLst>
          </p:cNvPr>
          <p:cNvCxnSpPr>
            <a:stCxn id="10" idx="3"/>
            <a:endCxn id="24" idx="1"/>
          </p:cNvCxnSpPr>
          <p:nvPr/>
        </p:nvCxnSpPr>
        <p:spPr>
          <a:xfrm>
            <a:off x="5967689" y="3495890"/>
            <a:ext cx="385962" cy="8216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240CFB49-3061-43AE-84CF-5FD90EFE438F}"/>
              </a:ext>
            </a:extLst>
          </p:cNvPr>
          <p:cNvCxnSpPr>
            <a:stCxn id="10" idx="3"/>
            <a:endCxn id="29" idx="1"/>
          </p:cNvCxnSpPr>
          <p:nvPr/>
        </p:nvCxnSpPr>
        <p:spPr>
          <a:xfrm>
            <a:off x="5967689" y="3495890"/>
            <a:ext cx="385962" cy="12450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4E59E3C-5564-4A51-8EF9-2384D589266E}"/>
              </a:ext>
            </a:extLst>
          </p:cNvPr>
          <p:cNvCxnSpPr>
            <a:stCxn id="10" idx="3"/>
            <a:endCxn id="27" idx="1"/>
          </p:cNvCxnSpPr>
          <p:nvPr/>
        </p:nvCxnSpPr>
        <p:spPr>
          <a:xfrm>
            <a:off x="5967689" y="3495890"/>
            <a:ext cx="385962" cy="16763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0ED87925-FFD7-41F7-965E-5851AB97221C}"/>
              </a:ext>
            </a:extLst>
          </p:cNvPr>
          <p:cNvCxnSpPr>
            <a:stCxn id="10" idx="3"/>
            <a:endCxn id="28" idx="1"/>
          </p:cNvCxnSpPr>
          <p:nvPr/>
        </p:nvCxnSpPr>
        <p:spPr>
          <a:xfrm>
            <a:off x="5967689" y="3495890"/>
            <a:ext cx="385962" cy="2073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E234ECA-BD49-4428-9FC7-660C61148782}"/>
              </a:ext>
            </a:extLst>
          </p:cNvPr>
          <p:cNvSpPr/>
          <p:nvPr/>
        </p:nvSpPr>
        <p:spPr>
          <a:xfrm>
            <a:off x="5048210" y="1751139"/>
            <a:ext cx="2086868" cy="4756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60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4C3A296-0D2D-4B09-AAD3-ACDE8E0D58D5}"/>
              </a:ext>
            </a:extLst>
          </p:cNvPr>
          <p:cNvSpPr/>
          <p:nvPr/>
        </p:nvSpPr>
        <p:spPr>
          <a:xfrm>
            <a:off x="7425322" y="2075657"/>
            <a:ext cx="938432" cy="49638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100">
                <a:solidFill>
                  <a:schemeClr val="tx1"/>
                </a:solidFill>
              </a:rPr>
              <a:t>Electronics/Software</a:t>
            </a: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81F1A92-C8B3-46F3-9375-D757B571BE62}"/>
              </a:ext>
            </a:extLst>
          </p:cNvPr>
          <p:cNvCxnSpPr>
            <a:cxnSpLocks/>
            <a:stCxn id="51" idx="2"/>
            <a:endCxn id="19" idx="0"/>
          </p:cNvCxnSpPr>
          <p:nvPr/>
        </p:nvCxnSpPr>
        <p:spPr>
          <a:xfrm rot="5400000">
            <a:off x="7381916" y="2705232"/>
            <a:ext cx="645808" cy="3794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0B6163B1-121D-4D46-8D42-BA144DA24EC5}"/>
              </a:ext>
            </a:extLst>
          </p:cNvPr>
          <p:cNvCxnSpPr>
            <a:cxnSpLocks/>
            <a:stCxn id="51" idx="2"/>
            <a:endCxn id="20" idx="0"/>
          </p:cNvCxnSpPr>
          <p:nvPr/>
        </p:nvCxnSpPr>
        <p:spPr>
          <a:xfrm rot="16200000" flipH="1">
            <a:off x="7795573" y="2671011"/>
            <a:ext cx="645808" cy="4478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AD6136C0-FABC-48F2-B55E-92AC01B826E8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 rot="5400000" flipH="1">
            <a:off x="5021996" y="1221138"/>
            <a:ext cx="1636993" cy="3349218"/>
          </a:xfrm>
          <a:prstGeom prst="bentConnector5">
            <a:avLst>
              <a:gd name="adj1" fmla="val -13965"/>
              <a:gd name="adj2" fmla="val 25106"/>
              <a:gd name="adj3" fmla="val 1139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2FAB03D-A52C-47D9-B0C9-DB248C8539A3}"/>
              </a:ext>
            </a:extLst>
          </p:cNvPr>
          <p:cNvCxnSpPr>
            <a:cxnSpLocks/>
            <a:stCxn id="20" idx="2"/>
            <a:endCxn id="16" idx="0"/>
          </p:cNvCxnSpPr>
          <p:nvPr/>
        </p:nvCxnSpPr>
        <p:spPr>
          <a:xfrm rot="5400000" flipH="1">
            <a:off x="6179963" y="1551791"/>
            <a:ext cx="1638587" cy="2686318"/>
          </a:xfrm>
          <a:prstGeom prst="bentConnector5">
            <a:avLst>
              <a:gd name="adj1" fmla="val -13951"/>
              <a:gd name="adj2" fmla="val 52708"/>
              <a:gd name="adj3" fmla="val 1139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87817EC-B7A7-42ED-98A6-7D7E49FADF73}"/>
              </a:ext>
            </a:extLst>
          </p:cNvPr>
          <p:cNvSpPr/>
          <p:nvPr/>
        </p:nvSpPr>
        <p:spPr>
          <a:xfrm>
            <a:off x="10221760" y="3217854"/>
            <a:ext cx="635066" cy="496389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800">
                <a:solidFill>
                  <a:schemeClr val="tx1"/>
                </a:solidFill>
              </a:rPr>
              <a:t>Filter Assembly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6582E22-74F9-4528-88DC-AB0436B946F2}"/>
              </a:ext>
            </a:extLst>
          </p:cNvPr>
          <p:cNvSpPr/>
          <p:nvPr/>
        </p:nvSpPr>
        <p:spPr>
          <a:xfrm>
            <a:off x="10335089" y="4178130"/>
            <a:ext cx="864339" cy="2788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700">
                <a:solidFill>
                  <a:schemeClr val="tx1"/>
                </a:solidFill>
              </a:rPr>
              <a:t>Outer Filter Cage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EBE38F7-596A-4754-8F4A-AA29E54A13F2}"/>
              </a:ext>
            </a:extLst>
          </p:cNvPr>
          <p:cNvSpPr/>
          <p:nvPr/>
        </p:nvSpPr>
        <p:spPr>
          <a:xfrm>
            <a:off x="10335088" y="4604134"/>
            <a:ext cx="864339" cy="278884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SG" sz="600">
                <a:solidFill>
                  <a:schemeClr val="tx1"/>
                </a:solidFill>
                <a:latin typeface="Dyson Futura Book"/>
              </a:rPr>
              <a:t>Inner Filter Cage Overmould</a:t>
            </a:r>
            <a:endParaRPr lang="en-SG" sz="600">
              <a:solidFill>
                <a:schemeClr val="tx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6CEB0963-9FB8-4AA5-AFA3-98A440C80B47}"/>
              </a:ext>
            </a:extLst>
          </p:cNvPr>
          <p:cNvCxnSpPr>
            <a:stCxn id="56" idx="2"/>
            <a:endCxn id="57" idx="1"/>
          </p:cNvCxnSpPr>
          <p:nvPr/>
        </p:nvCxnSpPr>
        <p:spPr>
          <a:xfrm rot="5400000">
            <a:off x="10135527" y="3913805"/>
            <a:ext cx="603329" cy="204204"/>
          </a:xfrm>
          <a:prstGeom prst="bentConnector4">
            <a:avLst>
              <a:gd name="adj1" fmla="val 38444"/>
              <a:gd name="adj2" fmla="val 2119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3ED35539-0CB0-4966-BB74-5AA4D29154EA}"/>
              </a:ext>
            </a:extLst>
          </p:cNvPr>
          <p:cNvCxnSpPr>
            <a:stCxn id="56" idx="2"/>
            <a:endCxn id="58" idx="1"/>
          </p:cNvCxnSpPr>
          <p:nvPr/>
        </p:nvCxnSpPr>
        <p:spPr>
          <a:xfrm rot="5400000">
            <a:off x="9922525" y="4126807"/>
            <a:ext cx="1029333" cy="204205"/>
          </a:xfrm>
          <a:prstGeom prst="bentConnector4">
            <a:avLst>
              <a:gd name="adj1" fmla="val 43227"/>
              <a:gd name="adj2" fmla="val 2119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21FE7AE-E3F1-4D91-97E7-03002786D1D4}"/>
              </a:ext>
            </a:extLst>
          </p:cNvPr>
          <p:cNvCxnSpPr>
            <a:stCxn id="17" idx="2"/>
            <a:endCxn id="56" idx="0"/>
          </p:cNvCxnSpPr>
          <p:nvPr/>
        </p:nvCxnSpPr>
        <p:spPr>
          <a:xfrm flipH="1">
            <a:off x="10539293" y="2576056"/>
            <a:ext cx="10116" cy="64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FDF00636-214B-471C-B7F6-FCECC14CFCBE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4570992" y="2168531"/>
            <a:ext cx="674056" cy="1484272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740755-349C-F7DE-4A32-AA071A3D020F}"/>
              </a:ext>
            </a:extLst>
          </p:cNvPr>
          <p:cNvSpPr txBox="1"/>
          <p:nvPr/>
        </p:nvSpPr>
        <p:spPr>
          <a:xfrm>
            <a:off x="5034018" y="1459321"/>
            <a:ext cx="1232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In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328702-2268-7F89-140D-3722338AD1F2}"/>
              </a:ext>
            </a:extLst>
          </p:cNvPr>
          <p:cNvSpPr txBox="1"/>
          <p:nvPr/>
        </p:nvSpPr>
        <p:spPr>
          <a:xfrm rot="19760158">
            <a:off x="5286568" y="3447913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2DD49E5-813F-F429-5F9A-B123F753F42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63" name="Arrow: Pentagon 62">
              <a:extLst>
                <a:ext uri="{FF2B5EF4-FFF2-40B4-BE49-F238E27FC236}">
                  <a16:creationId xmlns:a16="http://schemas.microsoft.com/office/drawing/2014/main" id="{78487A3D-C14E-4F64-ACA4-19420AD082C6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1AC44725-73EA-71AE-91EB-1D52137372D2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65" name="Arrow: Chevron 64">
              <a:extLst>
                <a:ext uri="{FF2B5EF4-FFF2-40B4-BE49-F238E27FC236}">
                  <a16:creationId xmlns:a16="http://schemas.microsoft.com/office/drawing/2014/main" id="{EF2AE8FC-9CC2-FC65-109D-72E8CBCC5BE0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66" name="Arrow: Chevron 65">
              <a:extLst>
                <a:ext uri="{FF2B5EF4-FFF2-40B4-BE49-F238E27FC236}">
                  <a16:creationId xmlns:a16="http://schemas.microsoft.com/office/drawing/2014/main" id="{40E7E872-67C5-F418-19A2-741BF1501CE4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67" name="Arrow: Chevron 66">
              <a:extLst>
                <a:ext uri="{FF2B5EF4-FFF2-40B4-BE49-F238E27FC236}">
                  <a16:creationId xmlns:a16="http://schemas.microsoft.com/office/drawing/2014/main" id="{8757F306-0883-5DED-A7E2-A25977AC1C0C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394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Process Control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CBF241-CA8D-82F1-C7E2-CAFA045ADE7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(Process audit, Gemba Walk)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765C-8311-4E1D-E71E-729AA1C55271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(What, Where &amp; When)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0D462F-846E-5BA1-B6D4-1953A6DD8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3" t="5692" r="1671" b="26945"/>
          <a:stretch/>
        </p:blipFill>
        <p:spPr>
          <a:xfrm>
            <a:off x="5812120" y="5464366"/>
            <a:ext cx="6205526" cy="1011694"/>
          </a:xfrm>
          <a:prstGeom prst="rect">
            <a:avLst/>
          </a:prstGeom>
        </p:spPr>
      </p:pic>
      <p:pic>
        <p:nvPicPr>
          <p:cNvPr id="17" name="Picture 16" descr="A group of people standing in a room&#10;&#10;Description automatically generated with low confidence">
            <a:extLst>
              <a:ext uri="{FF2B5EF4-FFF2-40B4-BE49-F238E27FC236}">
                <a16:creationId xmlns:a16="http://schemas.microsoft.com/office/drawing/2014/main" id="{16401FB5-76F0-B137-36FD-85D4C787A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62" y="3111062"/>
            <a:ext cx="3084969" cy="2313727"/>
          </a:xfrm>
          <a:prstGeom prst="rect">
            <a:avLst/>
          </a:prstGeom>
        </p:spPr>
      </p:pic>
      <p:pic>
        <p:nvPicPr>
          <p:cNvPr id="18" name="Picture 17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7A762935-C926-99A3-B143-B4634B3D2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165" y="3111062"/>
            <a:ext cx="1726148" cy="23015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7EBBD5-BF73-4D08-725B-AE2EECC800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28" t="37036" r="14689" b="7252"/>
          <a:stretch/>
        </p:blipFill>
        <p:spPr>
          <a:xfrm>
            <a:off x="294376" y="3201748"/>
            <a:ext cx="5214057" cy="34133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BEF65A-4CD1-6883-ECBC-AB1755890C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4" t="41092" r="40558" b="5215"/>
          <a:stretch/>
        </p:blipFill>
        <p:spPr>
          <a:xfrm>
            <a:off x="5848309" y="4099032"/>
            <a:ext cx="806619" cy="13301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3EF91A8-F332-CB52-5C0C-7F1452EFC118}"/>
              </a:ext>
            </a:extLst>
          </p:cNvPr>
          <p:cNvSpPr txBox="1"/>
          <p:nvPr/>
        </p:nvSpPr>
        <p:spPr>
          <a:xfrm rot="19760158">
            <a:off x="4999236" y="312569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66715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Statistical Process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Implement X-R Chart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1" y="1512288"/>
            <a:ext cx="617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Controlling adhesive amount (Process parameter - X)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Measured motor bucket before and after adhesive dispense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Calculate the adhesive amount, automate recording &amp; plot into SPC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…..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44669-AA4D-437B-DD87-C3422F8F6F21}"/>
              </a:ext>
            </a:extLst>
          </p:cNvPr>
          <p:cNvCxnSpPr>
            <a:cxnSpLocks/>
          </p:cNvCxnSpPr>
          <p:nvPr/>
        </p:nvCxnSpPr>
        <p:spPr>
          <a:xfrm flipH="1" flipV="1">
            <a:off x="9768458" y="5285435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544E2A-61B3-BFD7-4B9D-99ED333E18EF}"/>
              </a:ext>
            </a:extLst>
          </p:cNvPr>
          <p:cNvCxnSpPr>
            <a:cxnSpLocks/>
          </p:cNvCxnSpPr>
          <p:nvPr/>
        </p:nvCxnSpPr>
        <p:spPr>
          <a:xfrm>
            <a:off x="1230933" y="1236785"/>
            <a:ext cx="128954" cy="0"/>
          </a:xfrm>
          <a:prstGeom prst="line">
            <a:avLst/>
          </a:prstGeom>
          <a:ln w="2222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B333F5F-9F12-C6A4-D5C2-D91432CD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019" y="2983324"/>
            <a:ext cx="6725133" cy="3552291"/>
          </a:xfrm>
          <a:prstGeom prst="rect">
            <a:avLst/>
          </a:prstGeom>
          <a:ln w="12700">
            <a:solidFill>
              <a:schemeClr val="dk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7AB5B7-C770-EE40-EFD5-3C32AAF2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131" y="4690996"/>
            <a:ext cx="1630814" cy="1813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28200B-81DC-4DD0-345E-C2EA906A9664}"/>
              </a:ext>
            </a:extLst>
          </p:cNvPr>
          <p:cNvSpPr txBox="1"/>
          <p:nvPr/>
        </p:nvSpPr>
        <p:spPr>
          <a:xfrm rot="19760158">
            <a:off x="7001253" y="3756514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4061807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Statistical Process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(Control chart)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44669-AA4D-437B-DD87-C3422F8F6F21}"/>
              </a:ext>
            </a:extLst>
          </p:cNvPr>
          <p:cNvCxnSpPr>
            <a:cxnSpLocks/>
          </p:cNvCxnSpPr>
          <p:nvPr/>
        </p:nvCxnSpPr>
        <p:spPr>
          <a:xfrm flipH="1" flipV="1">
            <a:off x="9768458" y="5285435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E2E8883-D184-CB22-CA3C-C7CE07B0A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5" t="50000" r="13229" b="7041"/>
          <a:stretch/>
        </p:blipFill>
        <p:spPr>
          <a:xfrm>
            <a:off x="1765545" y="3828650"/>
            <a:ext cx="4236016" cy="27783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A0F6F5-D9E3-C9E5-1787-E0C2AB62F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9" t="17094" r="13414" b="53077"/>
          <a:stretch/>
        </p:blipFill>
        <p:spPr>
          <a:xfrm>
            <a:off x="6096001" y="2651616"/>
            <a:ext cx="5859436" cy="39554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EAFF43-B52F-B91C-A9BF-58884919E6B8}"/>
              </a:ext>
            </a:extLst>
          </p:cNvPr>
          <p:cNvSpPr txBox="1"/>
          <p:nvPr/>
        </p:nvSpPr>
        <p:spPr>
          <a:xfrm rot="19760158">
            <a:off x="5506561" y="3780151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17567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Statistical Process Control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Implement </a:t>
            </a:r>
            <a:r>
              <a:rPr lang="en-SG" dirty="0" err="1"/>
              <a:t>nP</a:t>
            </a:r>
            <a:r>
              <a:rPr lang="en-SG" dirty="0"/>
              <a:t> Chart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1" y="1512288"/>
            <a:ext cx="9843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Controlling overall product quality (cosmetic)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At initial stage, there are out-of-control conditions which requires attentions and action to bring process back to state of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…..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44669-AA4D-437B-DD87-C3422F8F6F21}"/>
              </a:ext>
            </a:extLst>
          </p:cNvPr>
          <p:cNvCxnSpPr>
            <a:cxnSpLocks/>
          </p:cNvCxnSpPr>
          <p:nvPr/>
        </p:nvCxnSpPr>
        <p:spPr>
          <a:xfrm flipH="1" flipV="1">
            <a:off x="9768458" y="5285435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4C1D33F-2182-AEDA-4F62-6135A19A6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0" t="21674" r="31044" b="15430"/>
          <a:stretch/>
        </p:blipFill>
        <p:spPr>
          <a:xfrm>
            <a:off x="5240153" y="2473569"/>
            <a:ext cx="6647047" cy="41265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618569-6038-8D7E-C04F-0D7BC28E5520}"/>
              </a:ext>
            </a:extLst>
          </p:cNvPr>
          <p:cNvSpPr txBox="1"/>
          <p:nvPr/>
        </p:nvSpPr>
        <p:spPr>
          <a:xfrm rot="19760158">
            <a:off x="7001253" y="3756514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37806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Change Management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CBF241-CA8D-82F1-C7E2-CAFA045ADE7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(ECR)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765C-8311-4E1D-E71E-729AA1C55271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A4924-A544-89FD-5384-BC68ADA97C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683" y="3432267"/>
            <a:ext cx="8635302" cy="2682261"/>
          </a:xfrm>
          <a:prstGeom prst="rect">
            <a:avLst/>
          </a:prstGeom>
          <a:noFill/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AF6046E-B00E-507C-46C0-A8F67AE93C9D}"/>
              </a:ext>
            </a:extLst>
          </p:cNvPr>
          <p:cNvGrpSpPr/>
          <p:nvPr/>
        </p:nvGrpSpPr>
        <p:grpSpPr>
          <a:xfrm>
            <a:off x="8576439" y="6145034"/>
            <a:ext cx="3520966" cy="444611"/>
            <a:chOff x="0" y="0"/>
            <a:chExt cx="9938656" cy="9048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D8C722B-D104-7B24-7F6B-10F369E5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938656" cy="7905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82234B-08C2-3133-A9FC-466E937927D7}"/>
                </a:ext>
              </a:extLst>
            </p:cNvPr>
            <p:cNvSpPr/>
            <p:nvPr/>
          </p:nvSpPr>
          <p:spPr>
            <a:xfrm>
              <a:off x="0" y="0"/>
              <a:ext cx="9711556" cy="9048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3EF91A8-F332-CB52-5C0C-7F1452EFC118}"/>
              </a:ext>
            </a:extLst>
          </p:cNvPr>
          <p:cNvSpPr txBox="1"/>
          <p:nvPr/>
        </p:nvSpPr>
        <p:spPr>
          <a:xfrm rot="19760158">
            <a:off x="6367299" y="3677991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058949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Documentation &amp; Training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CBF241-CA8D-82F1-C7E2-CAFA045ADE7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(Work Instruction &amp; Control Plan)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765C-8311-4E1D-E71E-729AA1C55271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65B941-E00E-F239-8E7F-ADD409A687C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138" y="1253103"/>
            <a:ext cx="5649298" cy="3852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8E03F3-D897-D0F5-B245-E6754CE27E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"/>
          <a:stretch/>
        </p:blipFill>
        <p:spPr bwMode="auto">
          <a:xfrm>
            <a:off x="3584027" y="5225383"/>
            <a:ext cx="8371409" cy="1513046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60B385-3A20-40E5-356B-730BA11E10E0}"/>
              </a:ext>
            </a:extLst>
          </p:cNvPr>
          <p:cNvSpPr txBox="1"/>
          <p:nvPr/>
        </p:nvSpPr>
        <p:spPr>
          <a:xfrm rot="19760158">
            <a:off x="6367299" y="3677991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20760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Documentation &amp; Training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CBF241-CA8D-82F1-C7E2-CAFA045ADE7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(SOP, Document storage &amp; training)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765C-8311-4E1D-E71E-729AA1C55271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F287F-A751-506D-6EBA-1C68968B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58" y="5251891"/>
            <a:ext cx="5391589" cy="16134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FC130-F77E-FED7-ACE5-22583ADB8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48"/>
          <a:stretch/>
        </p:blipFill>
        <p:spPr>
          <a:xfrm>
            <a:off x="6696988" y="1316623"/>
            <a:ext cx="3490320" cy="3439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F9CCD0-BE53-1198-9A4B-03E7B94E22CD}"/>
              </a:ext>
            </a:extLst>
          </p:cNvPr>
          <p:cNvSpPr txBox="1"/>
          <p:nvPr/>
        </p:nvSpPr>
        <p:spPr>
          <a:xfrm rot="19760158">
            <a:off x="8478178" y="3109170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26327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Documentation &amp; Training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CBF241-CA8D-82F1-C7E2-CAFA045ADE7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(SOP, Document storage &amp; training)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765C-8311-4E1D-E71E-729AA1C55271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(Stand-up board)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C1C4F8-765C-B8BE-A98D-CB90B83AB4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01"/>
          <a:stretch/>
        </p:blipFill>
        <p:spPr>
          <a:xfrm>
            <a:off x="8860217" y="1314457"/>
            <a:ext cx="3176002" cy="2382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13D9E0-A620-0B7A-C530-C4DF2B44D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522"/>
          <a:stretch/>
        </p:blipFill>
        <p:spPr>
          <a:xfrm>
            <a:off x="7430811" y="3825602"/>
            <a:ext cx="4598195" cy="28164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F9CCD0-BE53-1198-9A4B-03E7B94E22CD}"/>
              </a:ext>
            </a:extLst>
          </p:cNvPr>
          <p:cNvSpPr txBox="1"/>
          <p:nvPr/>
        </p:nvSpPr>
        <p:spPr>
          <a:xfrm rot="19760158">
            <a:off x="8574217" y="3195471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68590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Project Closure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CBF241-CA8D-82F1-C7E2-CAFA045ADE7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(Did we achieve our project goal?)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765C-8311-4E1D-E71E-729AA1C55271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was the CTQs baseline performance vs now)</a:t>
            </a:r>
          </a:p>
        </p:txBody>
      </p:sp>
      <p:pic>
        <p:nvPicPr>
          <p:cNvPr id="5" name="Picture 2" descr="Bar Chart in R - Implementation, Customization and Example - TechVidvan">
            <a:extLst>
              <a:ext uri="{FF2B5EF4-FFF2-40B4-BE49-F238E27FC236}">
                <a16:creationId xmlns:a16="http://schemas.microsoft.com/office/drawing/2014/main" id="{3FB22507-1762-13C8-8F72-65D649AF5A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10746" r="50766" b="7388"/>
          <a:stretch/>
        </p:blipFill>
        <p:spPr bwMode="auto">
          <a:xfrm>
            <a:off x="9081264" y="3676650"/>
            <a:ext cx="2786816" cy="268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BD79C4-621F-2389-1A1E-71355ED471A1}"/>
              </a:ext>
            </a:extLst>
          </p:cNvPr>
          <p:cNvSpPr txBox="1"/>
          <p:nvPr/>
        </p:nvSpPr>
        <p:spPr>
          <a:xfrm rot="19760158">
            <a:off x="9013153" y="4142610"/>
            <a:ext cx="2489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Add chart</a:t>
            </a:r>
          </a:p>
        </p:txBody>
      </p:sp>
    </p:spTree>
    <p:extLst>
      <p:ext uri="{BB962C8B-B14F-4D97-AF65-F5344CB8AC3E}">
        <p14:creationId xmlns:p14="http://schemas.microsoft.com/office/powerpoint/2010/main" val="92694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Project Closure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CBF241-CA8D-82F1-C7E2-CAFA045ADE7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(What was the real gain?)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765C-8311-4E1D-E71E-729AA1C55271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(Tangible &amp; intangible benefits)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4307DAC-5127-D52A-C963-B038EE7E4228}"/>
              </a:ext>
            </a:extLst>
          </p:cNvPr>
          <p:cNvSpPr txBox="1">
            <a:spLocks/>
          </p:cNvSpPr>
          <p:nvPr/>
        </p:nvSpPr>
        <p:spPr>
          <a:xfrm>
            <a:off x="239293" y="1899686"/>
            <a:ext cx="3837407" cy="840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44000" tIns="72000" rIns="144000" bIns="144000"/>
          <a:lstStyle>
            <a:lvl1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r>
              <a:rPr lang="en-US" dirty="0"/>
              <a:t>Benefits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8869E3-A770-99D3-E559-4D9D4B3FA27C}"/>
              </a:ext>
            </a:extLst>
          </p:cNvPr>
          <p:cNvSpPr txBox="1">
            <a:spLocks/>
          </p:cNvSpPr>
          <p:nvPr/>
        </p:nvSpPr>
        <p:spPr>
          <a:xfrm>
            <a:off x="239293" y="2795650"/>
            <a:ext cx="3837407" cy="362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 algn="l" defTabSz="1218910" rtl="0" eaLnBrk="1" latinLnBrk="0" hangingPunct="1">
              <a:spcBef>
                <a:spcPts val="900"/>
              </a:spcBef>
              <a:buFont typeface="System Font Regular"/>
              <a:buChar char="–"/>
              <a:defRPr sz="31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1pPr>
            <a:lvl2pPr marL="269964" indent="-269964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22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2pPr>
            <a:lvl3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3pPr>
            <a:lvl4pPr marL="202473" indent="-202473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1575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4pPr>
            <a:lvl5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3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5pPr>
            <a:lvl6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GB" dirty="0"/>
          </a:p>
          <a:p>
            <a:pPr lvl="3"/>
            <a:endParaRPr lang="en-GB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278A02F-5668-A0CC-CEE0-31487E8082BF}"/>
              </a:ext>
            </a:extLst>
          </p:cNvPr>
          <p:cNvSpPr txBox="1">
            <a:spLocks/>
          </p:cNvSpPr>
          <p:nvPr/>
        </p:nvSpPr>
        <p:spPr>
          <a:xfrm>
            <a:off x="4152900" y="2795650"/>
            <a:ext cx="7795045" cy="3624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 algn="l" defTabSz="1218910" rtl="0" eaLnBrk="1" latinLnBrk="0" hangingPunct="1">
              <a:spcBef>
                <a:spcPts val="900"/>
              </a:spcBef>
              <a:buFont typeface="System Font Regular"/>
              <a:buChar char="–"/>
              <a:defRPr sz="31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1pPr>
            <a:lvl2pPr marL="269964" indent="-269964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22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2pPr>
            <a:lvl3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3pPr>
            <a:lvl4pPr marL="202473" indent="-202473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1575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4pPr>
            <a:lvl5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3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5pPr>
            <a:lvl6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GB" dirty="0"/>
              <a:t>Summary calculation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5D1F9C8-41EE-EDFE-0512-2564C380BBB5}"/>
              </a:ext>
            </a:extLst>
          </p:cNvPr>
          <p:cNvSpPr txBox="1">
            <a:spLocks/>
          </p:cNvSpPr>
          <p:nvPr/>
        </p:nvSpPr>
        <p:spPr>
          <a:xfrm>
            <a:off x="4157663" y="1899686"/>
            <a:ext cx="7795045" cy="840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44000" tIns="72000" rIns="144000" bIns="144000"/>
          <a:lstStyle>
            <a:lvl1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r>
              <a:rPr lang="en-US" dirty="0"/>
              <a:t>Financial benefits</a:t>
            </a:r>
          </a:p>
        </p:txBody>
      </p:sp>
      <p:pic>
        <p:nvPicPr>
          <p:cNvPr id="17" name="Picture 2" descr="Bar Chart in R - Implementation, Customization and Example - TechVidvan">
            <a:extLst>
              <a:ext uri="{FF2B5EF4-FFF2-40B4-BE49-F238E27FC236}">
                <a16:creationId xmlns:a16="http://schemas.microsoft.com/office/drawing/2014/main" id="{48D8D4E4-FD09-FABE-3336-041A05284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t="10746" r="50766" b="7388"/>
          <a:stretch/>
        </p:blipFill>
        <p:spPr bwMode="auto">
          <a:xfrm>
            <a:off x="9081264" y="3676650"/>
            <a:ext cx="2786816" cy="268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28DC16-7EF3-B9D2-C61E-E295FB701CF6}"/>
              </a:ext>
            </a:extLst>
          </p:cNvPr>
          <p:cNvSpPr txBox="1"/>
          <p:nvPr/>
        </p:nvSpPr>
        <p:spPr>
          <a:xfrm rot="19760158">
            <a:off x="9013153" y="4142610"/>
            <a:ext cx="2489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Add chart</a:t>
            </a:r>
          </a:p>
        </p:txBody>
      </p:sp>
    </p:spTree>
    <p:extLst>
      <p:ext uri="{BB962C8B-B14F-4D97-AF65-F5344CB8AC3E}">
        <p14:creationId xmlns:p14="http://schemas.microsoft.com/office/powerpoint/2010/main" val="302501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Voice of Customer (VOC)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7F62D6-7244-85A9-83AF-391E94E352C4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D0140CED-1F74-5F3B-D87F-65C21E21B7C2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4" name="Arrow: Chevron 3">
              <a:extLst>
                <a:ext uri="{FF2B5EF4-FFF2-40B4-BE49-F238E27FC236}">
                  <a16:creationId xmlns:a16="http://schemas.microsoft.com/office/drawing/2014/main" id="{2970C94D-BE92-696E-1960-BD3162E2B4D6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5" name="Arrow: Chevron 4">
              <a:extLst>
                <a:ext uri="{FF2B5EF4-FFF2-40B4-BE49-F238E27FC236}">
                  <a16:creationId xmlns:a16="http://schemas.microsoft.com/office/drawing/2014/main" id="{25322AA5-72A3-C61F-C090-69B929D02ACE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FC3A1BA5-C411-7041-F2C8-AD889FDA4C42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E027E88-F375-D677-BB33-A8BDC875A51F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DC9C9CA-7893-110C-36DD-A69510EDB175}"/>
              </a:ext>
            </a:extLst>
          </p:cNvPr>
          <p:cNvSpPr txBox="1"/>
          <p:nvPr/>
        </p:nvSpPr>
        <p:spPr>
          <a:xfrm>
            <a:off x="484742" y="1512289"/>
            <a:ext cx="1122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In what way their voice is captured</a:t>
            </a:r>
          </a:p>
          <a:p>
            <a:pPr lvl="1"/>
            <a:r>
              <a:rPr lang="en-SG" sz="1800" dirty="0"/>
              <a:t>Decide where to focus improvement efforts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508A65-BC18-2BCE-0B13-ABD559A413D3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Who are the customer</a:t>
            </a:r>
          </a:p>
        </p:txBody>
      </p:sp>
      <p:sp>
        <p:nvSpPr>
          <p:cNvPr id="10" name="AutoShape 2" descr="Icono de persona Stock Photos, Royalty Free Icono de persona Images |  Depositphotos">
            <a:extLst>
              <a:ext uri="{FF2B5EF4-FFF2-40B4-BE49-F238E27FC236}">
                <a16:creationId xmlns:a16="http://schemas.microsoft.com/office/drawing/2014/main" id="{A75CB28F-934F-95DD-03F8-E668BC86CF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 descr="Business team icon and group Royalty Free Vector Image">
            <a:extLst>
              <a:ext uri="{FF2B5EF4-FFF2-40B4-BE49-F238E27FC236}">
                <a16:creationId xmlns:a16="http://schemas.microsoft.com/office/drawing/2014/main" id="{4145E5CC-83EF-C2E5-8E46-6528F4E0B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 t="7939" r="2809" b="27437"/>
          <a:stretch/>
        </p:blipFill>
        <p:spPr bwMode="auto">
          <a:xfrm>
            <a:off x="10140708" y="5197642"/>
            <a:ext cx="1814728" cy="134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25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Project Closure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CBF241-CA8D-82F1-C7E2-CAFA045ADE7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Lesson Learnt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765C-8311-4E1D-E71E-729AA1C55271}"/>
              </a:ext>
            </a:extLst>
          </p:cNvPr>
          <p:cNvSpPr txBox="1"/>
          <p:nvPr/>
        </p:nvSpPr>
        <p:spPr>
          <a:xfrm>
            <a:off x="484742" y="1512288"/>
            <a:ext cx="11470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Project results </a:t>
            </a:r>
          </a:p>
          <a:p>
            <a:r>
              <a:rPr lang="en-US" sz="1800" i="1" dirty="0"/>
              <a:t>What issue / problems were faced &amp; how did we overcome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err="1"/>
              <a:t>Xxx</a:t>
            </a:r>
            <a:endParaRPr lang="en-US" sz="1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A6E4-C90B-DA8C-F958-193BCE0A384C}"/>
              </a:ext>
            </a:extLst>
          </p:cNvPr>
          <p:cNvSpPr txBox="1"/>
          <p:nvPr/>
        </p:nvSpPr>
        <p:spPr>
          <a:xfrm>
            <a:off x="472042" y="4039588"/>
            <a:ext cx="11470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Teamwork &amp;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err="1"/>
              <a:t>Yyy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65261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Project Closure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CBF241-CA8D-82F1-C7E2-CAFA045ADE7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Lesson Learnt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5A765C-8311-4E1D-E71E-729AA1C55271}"/>
              </a:ext>
            </a:extLst>
          </p:cNvPr>
          <p:cNvSpPr txBox="1"/>
          <p:nvPr/>
        </p:nvSpPr>
        <p:spPr>
          <a:xfrm>
            <a:off x="484742" y="1512288"/>
            <a:ext cx="11470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DMAIC approach &amp; tools on problem solving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err="1"/>
              <a:t>Xxx</a:t>
            </a:r>
            <a:endParaRPr lang="en-US" sz="18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FA6E4-C90B-DA8C-F958-193BCE0A384C}"/>
              </a:ext>
            </a:extLst>
          </p:cNvPr>
          <p:cNvSpPr txBox="1"/>
          <p:nvPr/>
        </p:nvSpPr>
        <p:spPr>
          <a:xfrm>
            <a:off x="472042" y="4064988"/>
            <a:ext cx="11470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What advice do we have for others?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err="1"/>
              <a:t>Yyy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72649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Next Action / Future Action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77EF7B9-5F5E-21D3-B606-EE19489EC0F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9446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(What was not complete?)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5AF6D-EC42-BC46-104E-E3999C3E8021}"/>
              </a:ext>
            </a:extLst>
          </p:cNvPr>
          <p:cNvSpPr txBox="1"/>
          <p:nvPr/>
        </p:nvSpPr>
        <p:spPr>
          <a:xfrm>
            <a:off x="484742" y="1512288"/>
            <a:ext cx="11470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88154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Q &amp; 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Control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A457B3-A456-1CA7-5E55-5DF3EB962255}"/>
              </a:ext>
            </a:extLst>
          </p:cNvPr>
          <p:cNvSpPr txBox="1"/>
          <p:nvPr/>
        </p:nvSpPr>
        <p:spPr>
          <a:xfrm>
            <a:off x="3449171" y="2938182"/>
            <a:ext cx="4831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6000" dirty="0"/>
              <a:t>Thank You !!!</a:t>
            </a:r>
          </a:p>
        </p:txBody>
      </p:sp>
    </p:spTree>
    <p:extLst>
      <p:ext uri="{BB962C8B-B14F-4D97-AF65-F5344CB8AC3E}">
        <p14:creationId xmlns:p14="http://schemas.microsoft.com/office/powerpoint/2010/main" val="286247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F8FAE1-49F8-6357-455C-5B052A52EB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13860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39292" y="242888"/>
            <a:ext cx="6315620" cy="567595"/>
          </a:xfrm>
        </p:spPr>
        <p:txBody>
          <a:bodyPr/>
          <a:lstStyle/>
          <a:p>
            <a:r>
              <a:rPr lang="en-SG" dirty="0"/>
              <a:t>Voice of Customer (VOC) to Critical to Requirements (CTR)</a:t>
            </a:r>
          </a:p>
        </p:txBody>
      </p:sp>
      <p:pic>
        <p:nvPicPr>
          <p:cNvPr id="1026" name="Picture 2" descr="Customer Centric Internet of Things (IoT): Who is the customer?">
            <a:extLst>
              <a:ext uri="{FF2B5EF4-FFF2-40B4-BE49-F238E27FC236}">
                <a16:creationId xmlns:a16="http://schemas.microsoft.com/office/drawing/2014/main" id="{ACC6857C-B66F-A289-8333-AC11521E6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518" y="1358725"/>
            <a:ext cx="6423577" cy="52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E5D3B2C-D2D1-E448-C2A6-9D707EFADDDD}"/>
              </a:ext>
            </a:extLst>
          </p:cNvPr>
          <p:cNvGrpSpPr/>
          <p:nvPr/>
        </p:nvGrpSpPr>
        <p:grpSpPr>
          <a:xfrm>
            <a:off x="8774129" y="4643919"/>
            <a:ext cx="3236359" cy="2050347"/>
            <a:chOff x="938383" y="1375562"/>
            <a:chExt cx="10315233" cy="4733077"/>
          </a:xfrm>
        </p:grpSpPr>
        <p:pic>
          <p:nvPicPr>
            <p:cNvPr id="1028" name="Picture 4" descr="Kano model of customer satisfaction (Kano et al., 1984) | Download  Scientific Diagram">
              <a:extLst>
                <a:ext uri="{FF2B5EF4-FFF2-40B4-BE49-F238E27FC236}">
                  <a16:creationId xmlns:a16="http://schemas.microsoft.com/office/drawing/2014/main" id="{AF917134-8B3D-BF89-AC64-D9A8F49A16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383" y="1375562"/>
              <a:ext cx="10315233" cy="4696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5AC1533-34DB-18AE-990D-D16EAAA6A751}"/>
                </a:ext>
              </a:extLst>
            </p:cNvPr>
            <p:cNvSpPr/>
            <p:nvPr/>
          </p:nvSpPr>
          <p:spPr>
            <a:xfrm>
              <a:off x="2075380" y="1705510"/>
              <a:ext cx="1438382" cy="308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1BD55F2-2F15-B08B-78BF-8318A8EAE52F}"/>
                </a:ext>
              </a:extLst>
            </p:cNvPr>
            <p:cNvSpPr/>
            <p:nvPr/>
          </p:nvSpPr>
          <p:spPr>
            <a:xfrm>
              <a:off x="2301411" y="5800414"/>
              <a:ext cx="1438382" cy="308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EB4C89F-B618-CE49-782F-337D9494CCCC}"/>
                </a:ext>
              </a:extLst>
            </p:cNvPr>
            <p:cNvSpPr/>
            <p:nvPr/>
          </p:nvSpPr>
          <p:spPr>
            <a:xfrm>
              <a:off x="9051532" y="5782108"/>
              <a:ext cx="1438382" cy="308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C5DCA8F-050C-CC38-C87A-206288F9FF9E}"/>
                </a:ext>
              </a:extLst>
            </p:cNvPr>
            <p:cNvSpPr/>
            <p:nvPr/>
          </p:nvSpPr>
          <p:spPr>
            <a:xfrm>
              <a:off x="9051532" y="1705509"/>
              <a:ext cx="1438382" cy="308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2A2A6D8-D82D-F8A9-0661-473CC361C2D0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49CCD-E02D-07FB-2A53-B3C23F431BCE}"/>
              </a:ext>
            </a:extLst>
          </p:cNvPr>
          <p:cNvSpPr txBox="1"/>
          <p:nvPr/>
        </p:nvSpPr>
        <p:spPr>
          <a:xfrm>
            <a:off x="484742" y="1512289"/>
            <a:ext cx="4621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Ranking scheme which distinguishes between Must-be requirements and differentiating attributes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C6E8323-AB41-CE25-8916-4AA7F5BA1931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Kano Model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EDCA8-C767-1DD9-BF42-AD5E0AFF00E5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05F21973-7D34-2D5B-4E75-D6083889BC77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7101FDCF-D025-AFE1-F704-BEF344471D37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453A4824-78CF-7D37-9D45-B0751C845386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5AB152EE-D59B-9EB0-5291-12A7FF2888C2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2DCF398B-5375-90DA-03F0-29189BBCCD60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9014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Critical to Quality (CTQ)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12BCC2-2D0B-ADD9-BDB4-062FD7DF3451}"/>
              </a:ext>
            </a:extLst>
          </p:cNvPr>
          <p:cNvGraphicFramePr/>
          <p:nvPr/>
        </p:nvGraphicFramePr>
        <p:xfrm>
          <a:off x="9130468" y="5468156"/>
          <a:ext cx="3264488" cy="1289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00CDBFB-E76F-5BCF-57D5-939768424C0A}"/>
              </a:ext>
            </a:extLst>
          </p:cNvPr>
          <p:cNvSpPr txBox="1"/>
          <p:nvPr/>
        </p:nvSpPr>
        <p:spPr>
          <a:xfrm>
            <a:off x="484742" y="1512289"/>
            <a:ext cx="980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It is important to be able to link the project CTQs back to the CTRs of customer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Specification statement for Critical to Requirements (CTRs)</a:t>
            </a:r>
          </a:p>
        </p:txBody>
      </p:sp>
    </p:spTree>
    <p:extLst>
      <p:ext uri="{BB962C8B-B14F-4D97-AF65-F5344CB8AC3E}">
        <p14:creationId xmlns:p14="http://schemas.microsoft.com/office/powerpoint/2010/main" val="235066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305F24-739B-C788-6C51-8CB9677C7A41}"/>
              </a:ext>
            </a:extLst>
          </p:cNvPr>
          <p:cNvGraphicFramePr/>
          <p:nvPr/>
        </p:nvGraphicFramePr>
        <p:xfrm>
          <a:off x="298221" y="-606091"/>
          <a:ext cx="11060513" cy="583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B9832AD-A3E5-393D-EBCF-5D7EF0443E5C}"/>
              </a:ext>
            </a:extLst>
          </p:cNvPr>
          <p:cNvSpPr/>
          <p:nvPr/>
        </p:nvSpPr>
        <p:spPr>
          <a:xfrm>
            <a:off x="5044611" y="595565"/>
            <a:ext cx="6717600" cy="30787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86DB-4B21-419E-94FB-35A1706251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292" y="3406489"/>
            <a:ext cx="8758571" cy="2644994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CTQ Operational Definition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Data Collection Plan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Measurement System Analysis / Attribute Agreement Analysis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Current State Value Stream Mapping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Current Performance (Baseline Measurement)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Score Card</a:t>
            </a:r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3454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86DB-4B21-419E-94FB-35A1706251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292" y="3406489"/>
            <a:ext cx="8758571" cy="2644994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CTQ Operational Definition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Data Collection Plan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Measurement System Analysis / Attribute Agreement Analysis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Current State Value Stream Mapping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Current Performance (Baseline Measurement)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Score Card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CTQs by House of Quality &amp; Operational Definition</a:t>
            </a:r>
          </a:p>
          <a:p>
            <a:endParaRPr lang="en-SG" sz="24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3C2B598-AFA8-C394-6CDA-71A4CB5668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146902"/>
              </p:ext>
            </p:extLst>
          </p:nvPr>
        </p:nvGraphicFramePr>
        <p:xfrm>
          <a:off x="298221" y="-606091"/>
          <a:ext cx="11060513" cy="583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1DFEC76-3280-1DBD-C903-99BDDF630FCB}"/>
              </a:ext>
            </a:extLst>
          </p:cNvPr>
          <p:cNvSpPr/>
          <p:nvPr/>
        </p:nvSpPr>
        <p:spPr>
          <a:xfrm>
            <a:off x="5044611" y="595565"/>
            <a:ext cx="6717600" cy="30787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</p:spTree>
    <p:extLst>
      <p:ext uri="{BB962C8B-B14F-4D97-AF65-F5344CB8AC3E}">
        <p14:creationId xmlns:p14="http://schemas.microsoft.com/office/powerpoint/2010/main" val="259100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CTQ Operational Definition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 statement)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71F9898-6B01-4381-861C-AB5A0D1C2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4400376"/>
              </p:ext>
            </p:extLst>
          </p:nvPr>
        </p:nvGraphicFramePr>
        <p:xfrm>
          <a:off x="2714398" y="1965533"/>
          <a:ext cx="6615867" cy="399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7B085238-0BCD-4E6D-6DA9-73C84308AC80}"/>
              </a:ext>
            </a:extLst>
          </p:cNvPr>
          <p:cNvGrpSpPr/>
          <p:nvPr/>
        </p:nvGrpSpPr>
        <p:grpSpPr>
          <a:xfrm>
            <a:off x="10400632" y="5293895"/>
            <a:ext cx="1720984" cy="1475873"/>
            <a:chOff x="10400632" y="5293895"/>
            <a:chExt cx="1720984" cy="147587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679C19-A5A3-ACFB-444D-620FD101CE98}"/>
                </a:ext>
              </a:extLst>
            </p:cNvPr>
            <p:cNvGrpSpPr/>
            <p:nvPr/>
          </p:nvGrpSpPr>
          <p:grpSpPr>
            <a:xfrm>
              <a:off x="10400632" y="5293895"/>
              <a:ext cx="1720984" cy="1475873"/>
              <a:chOff x="8785726" y="2356124"/>
              <a:chExt cx="3406274" cy="2977939"/>
            </a:xfrm>
          </p:grpSpPr>
          <p:pic>
            <p:nvPicPr>
              <p:cNvPr id="1038" name="Picture 14" descr="68,172 Productivity Icon Images, Stock Photos, 3D objects, &amp; Vectors |  Shutterstock">
                <a:extLst>
                  <a:ext uri="{FF2B5EF4-FFF2-40B4-BE49-F238E27FC236}">
                    <a16:creationId xmlns:a16="http://schemas.microsoft.com/office/drawing/2014/main" id="{83F76322-2C12-0110-F2A2-F2386E944B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41" t="16667" r="13940" b="24787"/>
              <a:stretch/>
            </p:blipFill>
            <p:spPr bwMode="auto">
              <a:xfrm>
                <a:off x="8785726" y="2356124"/>
                <a:ext cx="3406274" cy="2977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96BB72E-D461-E9FA-0175-6D35B8448CAC}"/>
                  </a:ext>
                </a:extLst>
              </p:cNvPr>
              <p:cNvSpPr/>
              <p:nvPr/>
            </p:nvSpPr>
            <p:spPr>
              <a:xfrm>
                <a:off x="9160043" y="4462378"/>
                <a:ext cx="577516" cy="56949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31E101C-57DF-E346-EC47-293632A5CFD1}"/>
                  </a:ext>
                </a:extLst>
              </p:cNvPr>
              <p:cNvSpPr/>
              <p:nvPr/>
            </p:nvSpPr>
            <p:spPr>
              <a:xfrm>
                <a:off x="10087546" y="4010177"/>
                <a:ext cx="821086" cy="81849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352973B-9D31-EE68-6AFF-8FDA7EAFF7C7}"/>
                  </a:ext>
                </a:extLst>
              </p:cNvPr>
              <p:cNvSpPr/>
              <p:nvPr/>
            </p:nvSpPr>
            <p:spPr>
              <a:xfrm>
                <a:off x="11245077" y="4456681"/>
                <a:ext cx="577516" cy="56949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32" name="Picture 8" descr="Wifi Speed Icon Vector Stock Vector (Royalty Free) 768445120 | Shutterstock">
              <a:extLst>
                <a:ext uri="{FF2B5EF4-FFF2-40B4-BE49-F238E27FC236}">
                  <a16:creationId xmlns:a16="http://schemas.microsoft.com/office/drawing/2014/main" id="{82BEBABA-6931-9C60-824E-80BBC67DE0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2" t="22882" r="17827" b="26792"/>
            <a:stretch/>
          </p:blipFill>
          <p:spPr bwMode="auto">
            <a:xfrm>
              <a:off x="10577635" y="6359556"/>
              <a:ext cx="292218" cy="2412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34" name="Picture 10" descr="Notes - Free interface icons">
              <a:extLst>
                <a:ext uri="{FF2B5EF4-FFF2-40B4-BE49-F238E27FC236}">
                  <a16:creationId xmlns:a16="http://schemas.microsoft.com/office/drawing/2014/main" id="{CF1111D5-D55A-4D2F-28D0-013CABCE9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1854" y="6139449"/>
              <a:ext cx="331354" cy="33135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036" name="Picture 12" descr="Download Target Icon Business Royalty-Free Stock Illustration Image -  Pixabay">
              <a:extLst>
                <a:ext uri="{FF2B5EF4-FFF2-40B4-BE49-F238E27FC236}">
                  <a16:creationId xmlns:a16="http://schemas.microsoft.com/office/drawing/2014/main" id="{5F65EF15-DFF6-F9E6-388F-FFF27E0744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6" t="22066" r="21306" b="21837"/>
            <a:stretch/>
          </p:blipFill>
          <p:spPr bwMode="auto">
            <a:xfrm>
              <a:off x="11675407" y="6346334"/>
              <a:ext cx="268915" cy="266080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31314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4D88E-16E0-4D0F-963E-9292544AAF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Project Team Structure 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B556317-6427-B53F-2507-D79DE71B76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6296447"/>
              </p:ext>
            </p:extLst>
          </p:nvPr>
        </p:nvGraphicFramePr>
        <p:xfrm>
          <a:off x="119781" y="1643247"/>
          <a:ext cx="6660682" cy="4706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38" name="Picture 14" descr="The Phoenix Centre – The Phoenix Stores">
            <a:extLst>
              <a:ext uri="{FF2B5EF4-FFF2-40B4-BE49-F238E27FC236}">
                <a16:creationId xmlns:a16="http://schemas.microsoft.com/office/drawing/2014/main" id="{7A707D2A-36B3-DBE5-61FA-D1F9F8B9C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2" y="2776454"/>
            <a:ext cx="560136" cy="490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The Phoenix Centre – The Phoenix Stores">
            <a:extLst>
              <a:ext uri="{FF2B5EF4-FFF2-40B4-BE49-F238E27FC236}">
                <a16:creationId xmlns:a16="http://schemas.microsoft.com/office/drawing/2014/main" id="{F59FD1FD-6604-3592-6331-D5189D86D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783" y="1426250"/>
            <a:ext cx="560136" cy="490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The Phoenix Centre – The Phoenix Stores">
            <a:extLst>
              <a:ext uri="{FF2B5EF4-FFF2-40B4-BE49-F238E27FC236}">
                <a16:creationId xmlns:a16="http://schemas.microsoft.com/office/drawing/2014/main" id="{CF7CC06B-56B5-9E9F-3B7B-68A64E3EE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64" y="4129365"/>
            <a:ext cx="560136" cy="4901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F85D772-CC09-2FBC-62E2-7318910F2758}"/>
              </a:ext>
            </a:extLst>
          </p:cNvPr>
          <p:cNvSpPr txBox="1"/>
          <p:nvPr/>
        </p:nvSpPr>
        <p:spPr>
          <a:xfrm>
            <a:off x="7922662" y="1334246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Support Personnel</a:t>
            </a: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4A43B86C-C442-DD22-45CC-B00F49D5AD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297035"/>
              </p:ext>
            </p:extLst>
          </p:nvPr>
        </p:nvGraphicFramePr>
        <p:xfrm>
          <a:off x="7229497" y="1471062"/>
          <a:ext cx="4094480" cy="321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56984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CTQ Tree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</a:t>
            </a:r>
          </a:p>
        </p:txBody>
      </p: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718AC34A-FEFB-0855-5AD8-5D9609357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61636"/>
              </p:ext>
            </p:extLst>
          </p:nvPr>
        </p:nvGraphicFramePr>
        <p:xfrm>
          <a:off x="1205034" y="1892643"/>
          <a:ext cx="9690764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647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2901746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2175310">
                  <a:extLst>
                    <a:ext uri="{9D8B030D-6E8A-4147-A177-3AD203B41FA5}">
                      <a16:colId xmlns:a16="http://schemas.microsoft.com/office/drawing/2014/main" val="2881811943"/>
                    </a:ext>
                  </a:extLst>
                </a:gridCol>
                <a:gridCol w="2233061">
                  <a:extLst>
                    <a:ext uri="{9D8B030D-6E8A-4147-A177-3AD203B41FA5}">
                      <a16:colId xmlns:a16="http://schemas.microsoft.com/office/drawing/2014/main" val="38882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High level CTQ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2</a:t>
                      </a:r>
                      <a:r>
                        <a:rPr lang="en-SG" sz="1800" baseline="30000" dirty="0"/>
                        <a:t>nd</a:t>
                      </a:r>
                      <a:r>
                        <a:rPr lang="en-SG" sz="1800" dirty="0"/>
                        <a:t> level CTQ </a:t>
                      </a:r>
                      <a:r>
                        <a:rPr lang="en-SG" sz="1800"/>
                        <a:t>/ CTP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Spec. /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Spec. / Requirement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SG" sz="1600" dirty="0"/>
                        <a:t>CTQ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r>
                        <a:rPr lang="en-SG" sz="1600" dirty="0"/>
                        <a:t>CTQ 2</a:t>
                      </a:r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SG" sz="1600" dirty="0"/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70310"/>
                  </a:ext>
                </a:extLst>
              </a:tr>
            </a:tbl>
          </a:graphicData>
        </a:graphic>
      </p:graphicFrame>
      <p:pic>
        <p:nvPicPr>
          <p:cNvPr id="4098" name="Picture 2" descr="Tree Chart Icons - Free SVG &amp; PNG Tree Chart Images - Noun Project">
            <a:extLst>
              <a:ext uri="{FF2B5EF4-FFF2-40B4-BE49-F238E27FC236}">
                <a16:creationId xmlns:a16="http://schemas.microsoft.com/office/drawing/2014/main" id="{9A5BC190-2E88-3B19-8780-A0EDE2CA8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6480" y="5196502"/>
            <a:ext cx="1843911" cy="1843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6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Data Collection 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</a:t>
            </a:r>
          </a:p>
        </p:txBody>
      </p:sp>
      <p:pic>
        <p:nvPicPr>
          <p:cNvPr id="2050" name="Picture 2" descr="Data collection - Free electronics icons">
            <a:extLst>
              <a:ext uri="{FF2B5EF4-FFF2-40B4-BE49-F238E27FC236}">
                <a16:creationId xmlns:a16="http://schemas.microsoft.com/office/drawing/2014/main" id="{1F5C6398-2980-3274-EA07-C4E69E09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868" y="5378789"/>
            <a:ext cx="1360156" cy="136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10E8C841-3905-BA59-57DF-DDB9BCC5D9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340787"/>
              </p:ext>
            </p:extLst>
          </p:nvPr>
        </p:nvGraphicFramePr>
        <p:xfrm>
          <a:off x="1205034" y="1892643"/>
          <a:ext cx="9683751" cy="290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647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808252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1910993">
                  <a:extLst>
                    <a:ext uri="{9D8B030D-6E8A-4147-A177-3AD203B41FA5}">
                      <a16:colId xmlns:a16="http://schemas.microsoft.com/office/drawing/2014/main" val="752680858"/>
                    </a:ext>
                  </a:extLst>
                </a:gridCol>
                <a:gridCol w="1767155">
                  <a:extLst>
                    <a:ext uri="{9D8B030D-6E8A-4147-A177-3AD203B41FA5}">
                      <a16:colId xmlns:a16="http://schemas.microsoft.com/office/drawing/2014/main" val="2881811943"/>
                    </a:ext>
                  </a:extLst>
                </a:gridCol>
                <a:gridCol w="1816704">
                  <a:extLst>
                    <a:ext uri="{9D8B030D-6E8A-4147-A177-3AD203B41FA5}">
                      <a16:colId xmlns:a16="http://schemas.microsoft.com/office/drawing/2014/main" val="38882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When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99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Measurement System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Process duration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2FB21-91DA-1617-BE6F-B9BC4EB5A523}"/>
              </a:ext>
            </a:extLst>
          </p:cNvPr>
          <p:cNvSpPr txBox="1"/>
          <p:nvPr/>
        </p:nvSpPr>
        <p:spPr>
          <a:xfrm>
            <a:off x="123496" y="1648729"/>
            <a:ext cx="362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(Activity / task element)</a:t>
            </a:r>
          </a:p>
          <a:p>
            <a:r>
              <a:rPr lang="en-US" sz="1800" dirty="0"/>
              <a:t>Add text (Method / </a:t>
            </a:r>
            <a:r>
              <a:rPr lang="en-US" sz="1800" dirty="0" err="1"/>
              <a:t>equiptment</a:t>
            </a:r>
            <a:r>
              <a:rPr lang="en-US" sz="1800" dirty="0"/>
              <a:t>)</a:t>
            </a:r>
          </a:p>
        </p:txBody>
      </p:sp>
      <p:pic>
        <p:nvPicPr>
          <p:cNvPr id="1034" name="Picture 10" descr="Flow chart icon Royalty Free Vector Image - VectorStock">
            <a:extLst>
              <a:ext uri="{FF2B5EF4-FFF2-40B4-BE49-F238E27FC236}">
                <a16:creationId xmlns:a16="http://schemas.microsoft.com/office/drawing/2014/main" id="{FEC3E17E-6B3D-5D71-CD47-F039AAA35A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1" t="12819" r="11223" b="21498"/>
          <a:stretch/>
        </p:blipFill>
        <p:spPr bwMode="auto">
          <a:xfrm>
            <a:off x="319575" y="2859084"/>
            <a:ext cx="3234411" cy="294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ideo camera icon black color in circle or round Vector Image">
            <a:extLst>
              <a:ext uri="{FF2B5EF4-FFF2-40B4-BE49-F238E27FC236}">
                <a16:creationId xmlns:a16="http://schemas.microsoft.com/office/drawing/2014/main" id="{961FEB36-0BAE-F637-9C97-38ED346CD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82"/>
          <a:stretch/>
        </p:blipFill>
        <p:spPr bwMode="auto">
          <a:xfrm>
            <a:off x="4552582" y="2958694"/>
            <a:ext cx="1133429" cy="11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lock Timer Vector Art, Icons, and Graphics for Free Download">
            <a:extLst>
              <a:ext uri="{FF2B5EF4-FFF2-40B4-BE49-F238E27FC236}">
                <a16:creationId xmlns:a16="http://schemas.microsoft.com/office/drawing/2014/main" id="{ACB16958-6603-5560-8DA5-DFA01C373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508" y="2667145"/>
            <a:ext cx="1397128" cy="139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older Open Icon | IconExperience - Professional Icons » O-Collection">
            <a:extLst>
              <a:ext uri="{FF2B5EF4-FFF2-40B4-BE49-F238E27FC236}">
                <a16:creationId xmlns:a16="http://schemas.microsoft.com/office/drawing/2014/main" id="{3ED39B93-0199-232E-C834-0B58A98F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950" y="2832837"/>
            <a:ext cx="1231436" cy="123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ind Employee Icon. Flat Style Royalty Free SVG, Cliparts, Vectors, and  Stock Illustration. Image 140425766.">
            <a:extLst>
              <a:ext uri="{FF2B5EF4-FFF2-40B4-BE49-F238E27FC236}">
                <a16:creationId xmlns:a16="http://schemas.microsoft.com/office/drawing/2014/main" id="{45D92CA0-5130-36EA-FDF9-E71121B62C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6" t="13429" r="19982" b="17368"/>
          <a:stretch/>
        </p:blipFill>
        <p:spPr bwMode="auto">
          <a:xfrm>
            <a:off x="8526133" y="2546292"/>
            <a:ext cx="1327321" cy="151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tebook Computer Icon Logo Symbol Sign Stock Vector (Royalty Free)  1517977766 | Shutterstock">
            <a:extLst>
              <a:ext uri="{FF2B5EF4-FFF2-40B4-BE49-F238E27FC236}">
                <a16:creationId xmlns:a16="http://schemas.microsoft.com/office/drawing/2014/main" id="{248514C5-3E23-94EE-B033-7A1DA0B20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2" t="10853" r="5605" b="16921"/>
          <a:stretch/>
        </p:blipFill>
        <p:spPr bwMode="auto">
          <a:xfrm>
            <a:off x="6514676" y="4790857"/>
            <a:ext cx="1182792" cy="110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 digital survey - Download free icons">
            <a:extLst>
              <a:ext uri="{FF2B5EF4-FFF2-40B4-BE49-F238E27FC236}">
                <a16:creationId xmlns:a16="http://schemas.microsoft.com/office/drawing/2014/main" id="{184DE7E9-12E1-9709-48F6-4D81387F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079" y="4763007"/>
            <a:ext cx="1133429" cy="113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5625E1-3959-69C0-9D74-5CC365064D8D}"/>
              </a:ext>
            </a:extLst>
          </p:cNvPr>
          <p:cNvSpPr txBox="1"/>
          <p:nvPr/>
        </p:nvSpPr>
        <p:spPr>
          <a:xfrm rot="19760158">
            <a:off x="-115974" y="3612203"/>
            <a:ext cx="4493830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process flow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9B0184-5016-156F-F5E3-39D7EA02FAFC}"/>
              </a:ext>
            </a:extLst>
          </p:cNvPr>
          <p:cNvCxnSpPr>
            <a:cxnSpLocks/>
          </p:cNvCxnSpPr>
          <p:nvPr/>
        </p:nvCxnSpPr>
        <p:spPr>
          <a:xfrm>
            <a:off x="3553986" y="4422586"/>
            <a:ext cx="7665394" cy="2612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514379-CF04-95DE-C8B6-A6BF8B30E3F5}"/>
              </a:ext>
            </a:extLst>
          </p:cNvPr>
          <p:cNvCxnSpPr>
            <a:cxnSpLocks/>
          </p:cNvCxnSpPr>
          <p:nvPr/>
        </p:nvCxnSpPr>
        <p:spPr>
          <a:xfrm>
            <a:off x="5113945" y="4138820"/>
            <a:ext cx="0" cy="2837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26E3D4-BE13-89DA-23F1-964E3F1CC823}"/>
              </a:ext>
            </a:extLst>
          </p:cNvPr>
          <p:cNvCxnSpPr>
            <a:cxnSpLocks/>
          </p:cNvCxnSpPr>
          <p:nvPr/>
        </p:nvCxnSpPr>
        <p:spPr>
          <a:xfrm>
            <a:off x="7119973" y="4137110"/>
            <a:ext cx="0" cy="2837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497FC5-0139-9D87-B61F-523C80F3C53D}"/>
              </a:ext>
            </a:extLst>
          </p:cNvPr>
          <p:cNvCxnSpPr>
            <a:cxnSpLocks/>
          </p:cNvCxnSpPr>
          <p:nvPr/>
        </p:nvCxnSpPr>
        <p:spPr>
          <a:xfrm>
            <a:off x="9160675" y="4135400"/>
            <a:ext cx="0" cy="2837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1E20729-1645-16CD-583D-D98BE86B7187}"/>
              </a:ext>
            </a:extLst>
          </p:cNvPr>
          <p:cNvCxnSpPr>
            <a:cxnSpLocks/>
          </p:cNvCxnSpPr>
          <p:nvPr/>
        </p:nvCxnSpPr>
        <p:spPr>
          <a:xfrm>
            <a:off x="11221923" y="4133690"/>
            <a:ext cx="0" cy="2837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966A18-A42B-BA72-D92A-F821232F4EE8}"/>
              </a:ext>
            </a:extLst>
          </p:cNvPr>
          <p:cNvCxnSpPr>
            <a:cxnSpLocks/>
          </p:cNvCxnSpPr>
          <p:nvPr/>
        </p:nvCxnSpPr>
        <p:spPr>
          <a:xfrm>
            <a:off x="7119973" y="4443620"/>
            <a:ext cx="0" cy="2837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EDCC03-6B10-BDC5-9A4F-9E50F42C90A0}"/>
              </a:ext>
            </a:extLst>
          </p:cNvPr>
          <p:cNvCxnSpPr>
            <a:cxnSpLocks/>
          </p:cNvCxnSpPr>
          <p:nvPr/>
        </p:nvCxnSpPr>
        <p:spPr>
          <a:xfrm>
            <a:off x="9160675" y="4431636"/>
            <a:ext cx="0" cy="2837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553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Measurement System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Gage R&amp;R test set up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0F4FCE-BCF7-167B-97FB-FF692B5722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49" t="7739" r="1444" b="12775"/>
          <a:stretch/>
        </p:blipFill>
        <p:spPr>
          <a:xfrm>
            <a:off x="3856862" y="1762333"/>
            <a:ext cx="6503997" cy="4223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 descr="Icône linéaire du portoir pour tubes à essai Image Vectorielle Stock - Alamy">
            <a:extLst>
              <a:ext uri="{FF2B5EF4-FFF2-40B4-BE49-F238E27FC236}">
                <a16:creationId xmlns:a16="http://schemas.microsoft.com/office/drawing/2014/main" id="{84BE4C16-AD1D-00FE-0678-2263305EF6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22"/>
          <a:stretch/>
        </p:blipFill>
        <p:spPr bwMode="auto">
          <a:xfrm>
            <a:off x="10712918" y="5533725"/>
            <a:ext cx="1382430" cy="120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5625E1-3959-69C0-9D74-5CC365064D8D}"/>
              </a:ext>
            </a:extLst>
          </p:cNvPr>
          <p:cNvSpPr txBox="1"/>
          <p:nvPr/>
        </p:nvSpPr>
        <p:spPr>
          <a:xfrm rot="19760158">
            <a:off x="5528263" y="3377443"/>
            <a:ext cx="3531067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picture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2FB21-91DA-1617-BE6F-B9BC4EB5A523}"/>
              </a:ext>
            </a:extLst>
          </p:cNvPr>
          <p:cNvSpPr txBox="1"/>
          <p:nvPr/>
        </p:nvSpPr>
        <p:spPr>
          <a:xfrm>
            <a:off x="123496" y="1648729"/>
            <a:ext cx="362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(Tester)</a:t>
            </a:r>
          </a:p>
          <a:p>
            <a:r>
              <a:rPr lang="en-US" sz="1800" dirty="0"/>
              <a:t>Add text (Test criteria / steps)</a:t>
            </a:r>
          </a:p>
        </p:txBody>
      </p:sp>
    </p:spTree>
    <p:extLst>
      <p:ext uri="{BB962C8B-B14F-4D97-AF65-F5344CB8AC3E}">
        <p14:creationId xmlns:p14="http://schemas.microsoft.com/office/powerpoint/2010/main" val="2759576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Measurement System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98BF4-9C69-D552-2F58-2B2FF532AA68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 &amp; conclusion)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(Tester / Measurement process) 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8FECA8-FA3B-8EF5-D193-D11FAFCCF3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72" y="2432301"/>
            <a:ext cx="5454204" cy="409178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B8048E6-987F-24AE-284A-C5EB17ABC045}"/>
              </a:ext>
            </a:extLst>
          </p:cNvPr>
          <p:cNvGrpSpPr/>
          <p:nvPr/>
        </p:nvGrpSpPr>
        <p:grpSpPr>
          <a:xfrm>
            <a:off x="6246549" y="2370554"/>
            <a:ext cx="4360300" cy="3845564"/>
            <a:chOff x="6729860" y="2808969"/>
            <a:chExt cx="2893165" cy="2626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6755C7-1B84-4202-8431-29EA9FA2B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6649"/>
            <a:stretch/>
          </p:blipFill>
          <p:spPr>
            <a:xfrm>
              <a:off x="6729860" y="2808969"/>
              <a:ext cx="2893165" cy="17985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55C66F3-C75B-9975-8B36-1A0232666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819"/>
            <a:stretch/>
          </p:blipFill>
          <p:spPr>
            <a:xfrm>
              <a:off x="6729860" y="3010359"/>
              <a:ext cx="2893165" cy="2425242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3D03973-8FD7-46BE-A191-58B4DF0ED46F}"/>
              </a:ext>
            </a:extLst>
          </p:cNvPr>
          <p:cNvSpPr txBox="1"/>
          <p:nvPr/>
        </p:nvSpPr>
        <p:spPr>
          <a:xfrm>
            <a:off x="10439931" y="2870979"/>
            <a:ext cx="161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PTP variation contributes the most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9FD55E-F476-4775-B6FF-9949B18C06D4}"/>
              </a:ext>
            </a:extLst>
          </p:cNvPr>
          <p:cNvSpPr/>
          <p:nvPr/>
        </p:nvSpPr>
        <p:spPr>
          <a:xfrm flipH="1" flipV="1">
            <a:off x="9927993" y="4624670"/>
            <a:ext cx="517958" cy="193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5E0BA-EABE-49CA-B5F2-AFD6EA976A24}"/>
              </a:ext>
            </a:extLst>
          </p:cNvPr>
          <p:cNvSpPr txBox="1"/>
          <p:nvPr/>
        </p:nvSpPr>
        <p:spPr>
          <a:xfrm>
            <a:off x="10456431" y="3526572"/>
            <a:ext cx="1618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%Study Variation of total Gage R&amp;R&lt;10%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3FCE7C-8498-3033-54D0-B37106E06895}"/>
              </a:ext>
            </a:extLst>
          </p:cNvPr>
          <p:cNvCxnSpPr>
            <a:cxnSpLocks/>
            <a:stCxn id="14" idx="2"/>
            <a:endCxn id="12" idx="3"/>
          </p:cNvCxnSpPr>
          <p:nvPr/>
        </p:nvCxnSpPr>
        <p:spPr>
          <a:xfrm flipH="1">
            <a:off x="10370098" y="3988237"/>
            <a:ext cx="895587" cy="664829"/>
          </a:xfrm>
          <a:prstGeom prst="straightConnector1">
            <a:avLst/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E2623F9-C401-4189-8199-B0E1894CC6D0}"/>
              </a:ext>
            </a:extLst>
          </p:cNvPr>
          <p:cNvSpPr/>
          <p:nvPr/>
        </p:nvSpPr>
        <p:spPr>
          <a:xfrm flipH="1" flipV="1">
            <a:off x="9004842" y="3667477"/>
            <a:ext cx="457058" cy="1956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663BF8-097D-203D-B0DB-B65176E6B1E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9470150" y="3101812"/>
            <a:ext cx="969781" cy="600847"/>
          </a:xfrm>
          <a:prstGeom prst="straightConnector1">
            <a:avLst/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5C2D761-A081-495A-B8BE-671CCA9CF07A}"/>
              </a:ext>
            </a:extLst>
          </p:cNvPr>
          <p:cNvSpPr/>
          <p:nvPr/>
        </p:nvSpPr>
        <p:spPr>
          <a:xfrm flipH="1" flipV="1">
            <a:off x="8532960" y="5896647"/>
            <a:ext cx="457058" cy="1956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269A36-550E-46AF-A143-157FC8E20927}"/>
              </a:ext>
            </a:extLst>
          </p:cNvPr>
          <p:cNvSpPr txBox="1"/>
          <p:nvPr/>
        </p:nvSpPr>
        <p:spPr>
          <a:xfrm>
            <a:off x="9275615" y="6077618"/>
            <a:ext cx="1149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NDC &gt; 5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29C0C9-59C4-E451-1A68-9A68F580D38D}"/>
              </a:ext>
            </a:extLst>
          </p:cNvPr>
          <p:cNvCxnSpPr>
            <a:cxnSpLocks/>
            <a:stCxn id="15" idx="1"/>
            <a:endCxn id="11" idx="1"/>
          </p:cNvCxnSpPr>
          <p:nvPr/>
        </p:nvCxnSpPr>
        <p:spPr>
          <a:xfrm flipH="1" flipV="1">
            <a:off x="8923083" y="6063604"/>
            <a:ext cx="352532" cy="152514"/>
          </a:xfrm>
          <a:prstGeom prst="straightConnector1">
            <a:avLst/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825AE5B-1263-F832-4AE8-65B5D5F4B193}"/>
              </a:ext>
            </a:extLst>
          </p:cNvPr>
          <p:cNvSpPr txBox="1"/>
          <p:nvPr/>
        </p:nvSpPr>
        <p:spPr>
          <a:xfrm rot="19760158">
            <a:off x="3631681" y="3461691"/>
            <a:ext cx="5239310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analysis result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9B77DF-2C9C-B17D-D44A-B263AE2158EB}"/>
              </a:ext>
            </a:extLst>
          </p:cNvPr>
          <p:cNvSpPr txBox="1"/>
          <p:nvPr/>
        </p:nvSpPr>
        <p:spPr>
          <a:xfrm>
            <a:off x="2697774" y="4135718"/>
            <a:ext cx="157814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1200" b="1" dirty="0"/>
              <a:t>All range below UCL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D2C51E-A7B8-8E80-9E72-0A086CDFCBC3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2450333" y="4274218"/>
            <a:ext cx="247441" cy="262470"/>
          </a:xfrm>
          <a:prstGeom prst="straightConnector1">
            <a:avLst/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59176C-6798-03DD-CE70-5D3D9922CBA8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4" name="Arrow: Pentagon 53">
              <a:extLst>
                <a:ext uri="{FF2B5EF4-FFF2-40B4-BE49-F238E27FC236}">
                  <a16:creationId xmlns:a16="http://schemas.microsoft.com/office/drawing/2014/main" id="{DDB7A40A-829F-501D-0F66-3C9AD3BD71D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28F4F701-D868-C156-1E80-7D774C522BF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CD9C463E-E3B7-3B20-357A-A346A74816C7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57" name="Arrow: Chevron 56">
              <a:extLst>
                <a:ext uri="{FF2B5EF4-FFF2-40B4-BE49-F238E27FC236}">
                  <a16:creationId xmlns:a16="http://schemas.microsoft.com/office/drawing/2014/main" id="{317103E9-FF41-A0BE-11B8-EC0C32F49572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7536C023-3D04-B709-9AA8-ACE3676BF01D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747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Measurement System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98BF4-9C69-D552-2F58-2B2FF532AA68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(Additional subject) 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59176C-6798-03DD-CE70-5D3D9922CBA8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4" name="Arrow: Pentagon 53">
              <a:extLst>
                <a:ext uri="{FF2B5EF4-FFF2-40B4-BE49-F238E27FC236}">
                  <a16:creationId xmlns:a16="http://schemas.microsoft.com/office/drawing/2014/main" id="{DDB7A40A-829F-501D-0F66-3C9AD3BD71D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28F4F701-D868-C156-1E80-7D774C522BF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CD9C463E-E3B7-3B20-357A-A346A74816C7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57" name="Arrow: Chevron 56">
              <a:extLst>
                <a:ext uri="{FF2B5EF4-FFF2-40B4-BE49-F238E27FC236}">
                  <a16:creationId xmlns:a16="http://schemas.microsoft.com/office/drawing/2014/main" id="{317103E9-FF41-A0BE-11B8-EC0C32F49572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7536C023-3D04-B709-9AA8-ACE3676BF01D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323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808F271-BFF7-0DDF-F029-075387171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76" y="1413763"/>
            <a:ext cx="3626570" cy="523837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Attribute Agreement Analysis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Preparation &amp; test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5625E1-3959-69C0-9D74-5CC365064D8D}"/>
              </a:ext>
            </a:extLst>
          </p:cNvPr>
          <p:cNvSpPr txBox="1"/>
          <p:nvPr/>
        </p:nvSpPr>
        <p:spPr>
          <a:xfrm rot="19760158">
            <a:off x="6837840" y="4168554"/>
            <a:ext cx="3531067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picture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2FB21-91DA-1617-BE6F-B9BC4EB5A523}"/>
              </a:ext>
            </a:extLst>
          </p:cNvPr>
          <p:cNvSpPr txBox="1"/>
          <p:nvPr/>
        </p:nvSpPr>
        <p:spPr>
          <a:xfrm>
            <a:off x="123496" y="1648729"/>
            <a:ext cx="3626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(Sample)</a:t>
            </a:r>
          </a:p>
          <a:p>
            <a:r>
              <a:rPr lang="en-US" sz="1800" dirty="0"/>
              <a:t>Add text (Inspection criteria / steps)</a:t>
            </a:r>
          </a:p>
        </p:txBody>
      </p:sp>
      <p:pic>
        <p:nvPicPr>
          <p:cNvPr id="3074" name="Picture 2" descr="Defect analysis India | Defect analysis using AI | AIRPIX">
            <a:extLst>
              <a:ext uri="{FF2B5EF4-FFF2-40B4-BE49-F238E27FC236}">
                <a16:creationId xmlns:a16="http://schemas.microsoft.com/office/drawing/2014/main" id="{2E3E96EB-C5D5-7B3C-3340-1D7CA964A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013" y="5684065"/>
            <a:ext cx="1071563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035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3E26F9-4292-05C9-980C-65846C22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21" y="2582936"/>
            <a:ext cx="5963767" cy="3970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Attribute Agreement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98BF4-9C69-D552-2F58-2B2FF532AA68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 &amp; conclusion)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(Test method / Measurement process)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75E0BA-EABE-49CA-B5F2-AFD6EA976A24}"/>
              </a:ext>
            </a:extLst>
          </p:cNvPr>
          <p:cNvSpPr txBox="1"/>
          <p:nvPr/>
        </p:nvSpPr>
        <p:spPr>
          <a:xfrm>
            <a:off x="2095628" y="2967335"/>
            <a:ext cx="1659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How well the appraiser agree with themselves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3FCE7C-8498-3033-54D0-B37106E06895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846527" y="3198168"/>
            <a:ext cx="249101" cy="230832"/>
          </a:xfrm>
          <a:prstGeom prst="straightConnector1">
            <a:avLst/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59176C-6798-03DD-CE70-5D3D9922CBA8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4" name="Arrow: Pentagon 53">
              <a:extLst>
                <a:ext uri="{FF2B5EF4-FFF2-40B4-BE49-F238E27FC236}">
                  <a16:creationId xmlns:a16="http://schemas.microsoft.com/office/drawing/2014/main" id="{DDB7A40A-829F-501D-0F66-3C9AD3BD71D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28F4F701-D868-C156-1E80-7D774C522BF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CD9C463E-E3B7-3B20-357A-A346A74816C7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57" name="Arrow: Chevron 56">
              <a:extLst>
                <a:ext uri="{FF2B5EF4-FFF2-40B4-BE49-F238E27FC236}">
                  <a16:creationId xmlns:a16="http://schemas.microsoft.com/office/drawing/2014/main" id="{317103E9-FF41-A0BE-11B8-EC0C32F49572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7536C023-3D04-B709-9AA8-ACE3676BF01D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763252E-5B7D-1525-3AB8-4DFB0716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999" y="5327188"/>
            <a:ext cx="4877748" cy="12321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EF3EAF1-3CBB-A929-E029-B5A3AB3C0960}"/>
              </a:ext>
            </a:extLst>
          </p:cNvPr>
          <p:cNvGrpSpPr/>
          <p:nvPr/>
        </p:nvGrpSpPr>
        <p:grpSpPr>
          <a:xfrm>
            <a:off x="6300844" y="1699398"/>
            <a:ext cx="5723217" cy="3643375"/>
            <a:chOff x="2662237" y="448130"/>
            <a:chExt cx="5476875" cy="34194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AE51ABC-CC32-57F2-C6D3-0592A49FB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2237" y="448130"/>
              <a:ext cx="5476875" cy="34194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B9BFF61-4FCA-429C-E001-7A4F467E0661}"/>
                </a:ext>
              </a:extLst>
            </p:cNvPr>
            <p:cNvSpPr/>
            <p:nvPr/>
          </p:nvSpPr>
          <p:spPr>
            <a:xfrm>
              <a:off x="2707904" y="743118"/>
              <a:ext cx="4130798" cy="9460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267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1A1E22-46FE-A46C-CDE9-FCB97295346A}"/>
                </a:ext>
              </a:extLst>
            </p:cNvPr>
            <p:cNvSpPr/>
            <p:nvPr/>
          </p:nvSpPr>
          <p:spPr>
            <a:xfrm>
              <a:off x="2699792" y="2211709"/>
              <a:ext cx="4463007" cy="9460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267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825AE5B-1263-F832-4AE8-65B5D5F4B193}"/>
              </a:ext>
            </a:extLst>
          </p:cNvPr>
          <p:cNvSpPr txBox="1"/>
          <p:nvPr/>
        </p:nvSpPr>
        <p:spPr>
          <a:xfrm rot="19760158">
            <a:off x="2786377" y="3548425"/>
            <a:ext cx="5239310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analysis result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D03973-8FD7-46BE-A191-58B4DF0ED46F}"/>
              </a:ext>
            </a:extLst>
          </p:cNvPr>
          <p:cNvSpPr txBox="1"/>
          <p:nvPr/>
        </p:nvSpPr>
        <p:spPr>
          <a:xfrm>
            <a:off x="10483810" y="1324333"/>
            <a:ext cx="161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How well the appraiser agree with the standard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663BF8-097D-203D-B0DB-B65176E6B1E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10119740" y="1647499"/>
            <a:ext cx="364070" cy="637468"/>
          </a:xfrm>
          <a:prstGeom prst="straightConnector1">
            <a:avLst/>
          </a:prstGeom>
          <a:ln>
            <a:solidFill>
              <a:srgbClr val="FF000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338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Attribute Agreement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98BF4-9C69-D552-2F58-2B2FF532AA68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(Additional subject) 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59176C-6798-03DD-CE70-5D3D9922CBA8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4" name="Arrow: Pentagon 53">
              <a:extLst>
                <a:ext uri="{FF2B5EF4-FFF2-40B4-BE49-F238E27FC236}">
                  <a16:creationId xmlns:a16="http://schemas.microsoft.com/office/drawing/2014/main" id="{DDB7A40A-829F-501D-0F66-3C9AD3BD71D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28F4F701-D868-C156-1E80-7D774C522BF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CD9C463E-E3B7-3B20-357A-A346A74816C7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57" name="Arrow: Chevron 56">
              <a:extLst>
                <a:ext uri="{FF2B5EF4-FFF2-40B4-BE49-F238E27FC236}">
                  <a16:creationId xmlns:a16="http://schemas.microsoft.com/office/drawing/2014/main" id="{317103E9-FF41-A0BE-11B8-EC0C32F49572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7536C023-3D04-B709-9AA8-ACE3676BF01D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015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Current state Value Stream Mapping (Operational)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98BF4-9C69-D552-2F58-2B2FF532AA68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(Process) 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59176C-6798-03DD-CE70-5D3D9922CBA8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4" name="Arrow: Pentagon 53">
              <a:extLst>
                <a:ext uri="{FF2B5EF4-FFF2-40B4-BE49-F238E27FC236}">
                  <a16:creationId xmlns:a16="http://schemas.microsoft.com/office/drawing/2014/main" id="{DDB7A40A-829F-501D-0F66-3C9AD3BD71D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28F4F701-D868-C156-1E80-7D774C522BF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CD9C463E-E3B7-3B20-357A-A346A74816C7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57" name="Arrow: Chevron 56">
              <a:extLst>
                <a:ext uri="{FF2B5EF4-FFF2-40B4-BE49-F238E27FC236}">
                  <a16:creationId xmlns:a16="http://schemas.microsoft.com/office/drawing/2014/main" id="{317103E9-FF41-A0BE-11B8-EC0C32F49572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7536C023-3D04-B709-9AA8-ACE3676BF01D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4" name="Rectangle 4">
            <a:extLst>
              <a:ext uri="{FF2B5EF4-FFF2-40B4-BE49-F238E27FC236}">
                <a16:creationId xmlns:a16="http://schemas.microsoft.com/office/drawing/2014/main" id="{00F829AB-4A07-6417-F0FB-8F626C480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92" y="1972637"/>
            <a:ext cx="11716144" cy="45206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Tx/>
              <a:buChar char="•"/>
              <a:tabLst/>
              <a:defRPr/>
            </a:pPr>
            <a:endParaRPr kumimoji="0" lang="en-GB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utura Bk" panose="020B0502020204020303" pitchFamily="34" charset="0"/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EB1F905-A663-0F3B-1ADA-5538EF928721}"/>
              </a:ext>
            </a:extLst>
          </p:cNvPr>
          <p:cNvGrpSpPr/>
          <p:nvPr/>
        </p:nvGrpSpPr>
        <p:grpSpPr>
          <a:xfrm>
            <a:off x="349321" y="2079883"/>
            <a:ext cx="11414589" cy="4259272"/>
            <a:chOff x="2149416" y="2469167"/>
            <a:chExt cx="8877409" cy="3583695"/>
          </a:xfrm>
        </p:grpSpPr>
        <p:sp>
          <p:nvSpPr>
            <p:cNvPr id="10" name="AutoShape 43">
              <a:extLst>
                <a:ext uri="{FF2B5EF4-FFF2-40B4-BE49-F238E27FC236}">
                  <a16:creationId xmlns:a16="http://schemas.microsoft.com/office/drawing/2014/main" id="{686E2F93-EA2D-B06D-78CA-6280D8D95F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972617">
              <a:off x="10449825" y="3809613"/>
              <a:ext cx="215996" cy="106628"/>
            </a:xfrm>
            <a:prstGeom prst="rightArrow">
              <a:avLst>
                <a:gd name="adj1" fmla="val 50000"/>
                <a:gd name="adj2" fmla="val 62548"/>
              </a:avLst>
            </a:prstGeom>
            <a:solidFill>
              <a:schemeClr val="bg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altLang="en-US" sz="90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11" name="Group 61">
              <a:extLst>
                <a:ext uri="{FF2B5EF4-FFF2-40B4-BE49-F238E27FC236}">
                  <a16:creationId xmlns:a16="http://schemas.microsoft.com/office/drawing/2014/main" id="{942475D7-DD1E-03C7-3AC6-293E92A088A5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3672631" y="2868512"/>
              <a:ext cx="2080348" cy="230837"/>
              <a:chOff x="1152" y="2592"/>
              <a:chExt cx="672" cy="96"/>
            </a:xfrm>
            <a:solidFill>
              <a:schemeClr val="accent1"/>
            </a:solidFill>
          </p:grpSpPr>
          <p:sp>
            <p:nvSpPr>
              <p:cNvPr id="12" name="Line 62">
                <a:extLst>
                  <a:ext uri="{FF2B5EF4-FFF2-40B4-BE49-F238E27FC236}">
                    <a16:creationId xmlns:a16="http://schemas.microsoft.com/office/drawing/2014/main" id="{89028CBD-1BA0-D848-F7EC-DC3704B81B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2688"/>
                <a:ext cx="528" cy="0"/>
              </a:xfrm>
              <a:prstGeom prst="line">
                <a:avLst/>
              </a:prstGeom>
              <a:grpFill/>
              <a:ln w="25400">
                <a:solidFill>
                  <a:srgbClr val="4052A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>
                  <a:latin typeface="+mn-lt"/>
                </a:endParaRPr>
              </a:p>
            </p:txBody>
          </p:sp>
          <p:sp>
            <p:nvSpPr>
              <p:cNvPr id="15" name="Line 63">
                <a:extLst>
                  <a:ext uri="{FF2B5EF4-FFF2-40B4-BE49-F238E27FC236}">
                    <a16:creationId xmlns:a16="http://schemas.microsoft.com/office/drawing/2014/main" id="{8AA426E7-86EA-6202-3B33-458D5FB1FC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584" y="2592"/>
                <a:ext cx="96" cy="96"/>
              </a:xfrm>
              <a:prstGeom prst="line">
                <a:avLst/>
              </a:prstGeom>
              <a:grpFill/>
              <a:ln w="25400">
                <a:solidFill>
                  <a:srgbClr val="4052A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>
                  <a:latin typeface="+mn-lt"/>
                </a:endParaRPr>
              </a:p>
            </p:txBody>
          </p:sp>
          <p:sp>
            <p:nvSpPr>
              <p:cNvPr id="18" name="Line 64">
                <a:extLst>
                  <a:ext uri="{FF2B5EF4-FFF2-40B4-BE49-F238E27FC236}">
                    <a16:creationId xmlns:a16="http://schemas.microsoft.com/office/drawing/2014/main" id="{DB53591E-427C-2F27-C3A9-147405E603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84" y="2592"/>
                <a:ext cx="240" cy="0"/>
              </a:xfrm>
              <a:prstGeom prst="line">
                <a:avLst/>
              </a:prstGeom>
              <a:grpFill/>
              <a:ln w="25400">
                <a:solidFill>
                  <a:srgbClr val="4052A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>
                  <a:latin typeface="+mn-lt"/>
                </a:endParaRPr>
              </a:p>
            </p:txBody>
          </p:sp>
        </p:grpSp>
        <p:sp>
          <p:nvSpPr>
            <p:cNvPr id="19" name="Line 68">
              <a:extLst>
                <a:ext uri="{FF2B5EF4-FFF2-40B4-BE49-F238E27FC236}">
                  <a16:creationId xmlns:a16="http://schemas.microsoft.com/office/drawing/2014/main" id="{252951A1-1103-835A-EE0F-7D3B2EC0D8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6078" y="3659131"/>
              <a:ext cx="801355" cy="128740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ED4EA1-400E-3451-C17E-A24E41C01CE5}"/>
                </a:ext>
              </a:extLst>
            </p:cNvPr>
            <p:cNvSpPr/>
            <p:nvPr/>
          </p:nvSpPr>
          <p:spPr>
            <a:xfrm>
              <a:off x="2634758" y="3983890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Facing drilling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1FB57F2-1834-B5AB-613D-8E8528709689}"/>
                </a:ext>
              </a:extLst>
            </p:cNvPr>
            <p:cNvSpPr/>
            <p:nvPr/>
          </p:nvSpPr>
          <p:spPr>
            <a:xfrm>
              <a:off x="2638528" y="4309281"/>
              <a:ext cx="647674" cy="4374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CT:33.1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DT: -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FTY: -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C928A82-B617-EAB3-A022-2A79DC801711}"/>
                </a:ext>
              </a:extLst>
            </p:cNvPr>
            <p:cNvSpPr/>
            <p:nvPr/>
          </p:nvSpPr>
          <p:spPr>
            <a:xfrm>
              <a:off x="3712927" y="3983890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Facing Turning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915228-2ABA-B480-AE2A-CCF744D7D916}"/>
                </a:ext>
              </a:extLst>
            </p:cNvPr>
            <p:cNvSpPr/>
            <p:nvPr/>
          </p:nvSpPr>
          <p:spPr>
            <a:xfrm>
              <a:off x="3716697" y="4309281"/>
              <a:ext cx="647674" cy="4374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CT:46.6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DT: -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FTY: -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50899F-93C2-9305-01E1-F9300BBE9B32}"/>
                </a:ext>
              </a:extLst>
            </p:cNvPr>
            <p:cNvSpPr/>
            <p:nvPr/>
          </p:nvSpPr>
          <p:spPr>
            <a:xfrm>
              <a:off x="4791096" y="3983890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Finishing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97F0B39-69FD-A842-7F54-46FBC594C9EE}"/>
                </a:ext>
              </a:extLst>
            </p:cNvPr>
            <p:cNvSpPr/>
            <p:nvPr/>
          </p:nvSpPr>
          <p:spPr>
            <a:xfrm>
              <a:off x="4794866" y="4309281"/>
              <a:ext cx="647674" cy="4374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CT:35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DT:11.6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FTY: -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0E8B44B-1786-2760-869A-7CE89503D4FD}"/>
                </a:ext>
              </a:extLst>
            </p:cNvPr>
            <p:cNvSpPr/>
            <p:nvPr/>
          </p:nvSpPr>
          <p:spPr>
            <a:xfrm>
              <a:off x="5869265" y="3983890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Threading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AA31D24-4596-32B5-7646-BDA5EE8B1407}"/>
                </a:ext>
              </a:extLst>
            </p:cNvPr>
            <p:cNvSpPr/>
            <p:nvPr/>
          </p:nvSpPr>
          <p:spPr>
            <a:xfrm>
              <a:off x="5873035" y="4309281"/>
              <a:ext cx="647674" cy="4374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CT:56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DT:12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FTY: -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2524C7-3E38-40E6-DD6E-009D9ECBF362}"/>
                </a:ext>
              </a:extLst>
            </p:cNvPr>
            <p:cNvSpPr/>
            <p:nvPr/>
          </p:nvSpPr>
          <p:spPr>
            <a:xfrm>
              <a:off x="6947434" y="3983890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Grinding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6B570A-654F-B8EC-114D-80042BC1B51F}"/>
                </a:ext>
              </a:extLst>
            </p:cNvPr>
            <p:cNvSpPr/>
            <p:nvPr/>
          </p:nvSpPr>
          <p:spPr>
            <a:xfrm>
              <a:off x="6951204" y="4309281"/>
              <a:ext cx="647674" cy="4374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CT:49.5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DT:32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FTY:95%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BB9D9D9-7BC3-7B1C-C6C9-9F98320C20F5}"/>
                </a:ext>
              </a:extLst>
            </p:cNvPr>
            <p:cNvSpPr/>
            <p:nvPr/>
          </p:nvSpPr>
          <p:spPr>
            <a:xfrm>
              <a:off x="8025603" y="3983890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Washing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83F6E66-6B1A-7EAC-D992-E29C055AADBF}"/>
                </a:ext>
              </a:extLst>
            </p:cNvPr>
            <p:cNvSpPr/>
            <p:nvPr/>
          </p:nvSpPr>
          <p:spPr>
            <a:xfrm>
              <a:off x="8029373" y="4309281"/>
              <a:ext cx="647674" cy="4374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CT:41.1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DT:40.4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FTY: -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79E023E-A0FE-FBDE-8520-AE3126C9AB49}"/>
                </a:ext>
              </a:extLst>
            </p:cNvPr>
            <p:cNvSpPr/>
            <p:nvPr/>
          </p:nvSpPr>
          <p:spPr>
            <a:xfrm>
              <a:off x="9103772" y="3983890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Measuring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941FFF5-45E1-71A1-229B-0FE74B5E9FD7}"/>
                </a:ext>
              </a:extLst>
            </p:cNvPr>
            <p:cNvSpPr/>
            <p:nvPr/>
          </p:nvSpPr>
          <p:spPr>
            <a:xfrm>
              <a:off x="9107542" y="4309281"/>
              <a:ext cx="647674" cy="4374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CT:23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DT:55.5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FTY: 99.5%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8F1B82D-7FB8-5127-F0BD-A6523E1FAEF1}"/>
                </a:ext>
              </a:extLst>
            </p:cNvPr>
            <p:cNvSpPr/>
            <p:nvPr/>
          </p:nvSpPr>
          <p:spPr>
            <a:xfrm>
              <a:off x="10181943" y="3983890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Balancing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0F08A2D-CA7E-23D9-E5BC-123A5618BC36}"/>
                </a:ext>
              </a:extLst>
            </p:cNvPr>
            <p:cNvSpPr/>
            <p:nvPr/>
          </p:nvSpPr>
          <p:spPr>
            <a:xfrm>
              <a:off x="10185713" y="4309281"/>
              <a:ext cx="647674" cy="4374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CT:38.6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DT:42.9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FTY: 99%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F3B76F3-D263-70B1-9EBD-B7E8CE4431A6}"/>
                </a:ext>
              </a:extLst>
            </p:cNvPr>
            <p:cNvGrpSpPr/>
            <p:nvPr/>
          </p:nvGrpSpPr>
          <p:grpSpPr>
            <a:xfrm>
              <a:off x="2361968" y="5898658"/>
              <a:ext cx="8588904" cy="123429"/>
              <a:chOff x="284163" y="3931069"/>
              <a:chExt cx="8588904" cy="123429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79E9C55-F37F-C9B0-A735-3EC9D0A21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825" y="3942828"/>
                <a:ext cx="49529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4B44E9E-BD20-8682-8BEB-C3A74EB5D6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9825" y="3939652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0FA4DEE-FDDB-F021-FBC3-B4D875C70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5125" y="3939652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9DC775F-0661-B4A4-DC70-EC89699FCF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953" y="4045891"/>
                <a:ext cx="58604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7FD33CF-9322-144D-4475-9AA22011F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953" y="3931069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297FFA8-6DEA-B9FD-319D-CF4AD8EDF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4163" y="3934780"/>
                <a:ext cx="27279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B40BC1C-4925-E4FE-E04E-9F4EB81EC9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9321" y="3942826"/>
                <a:ext cx="49529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EA5D3C4-EDCD-E470-515A-0DCFC2DD8D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19321" y="3939650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1CA1702-724B-6C89-953F-138CD867D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6449" y="4045889"/>
                <a:ext cx="58604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C7357F3-2FC9-F51A-D19A-32A1A20AEE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8817" y="3942824"/>
                <a:ext cx="49529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D558B53-6D3F-417F-D012-8725C7802F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8817" y="3939648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F0D07DB-2A22-3114-E3EB-134FAF8D60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5945" y="4045887"/>
                <a:ext cx="58604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7C9D149-35A4-91EE-AA05-7EA09EF2F7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8313" y="3942822"/>
                <a:ext cx="49529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FEF9B97-9636-E693-3C9E-C0950B4E6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78313" y="3939646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B09EE08A-B68C-83BC-CEF9-BF07CBECA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5441" y="4045885"/>
                <a:ext cx="58604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83A24A-5F60-064A-F96E-15479F0A2E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7809" y="3942820"/>
                <a:ext cx="49529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B0EC-4D6E-0E50-EE28-43919A41DE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7809" y="3939644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2DA27A46-90F9-915C-F084-E94BA5241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4937" y="4045883"/>
                <a:ext cx="58604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7B646F2D-4E02-20AE-7997-D5C661804B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7305" y="3942818"/>
                <a:ext cx="49529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69397E0-118D-A366-02F5-DD6372E3E7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7305" y="3939642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2DFC8D1-7745-AE67-D5DC-E5B54E14E0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4433" y="4045881"/>
                <a:ext cx="58604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5457D7E9-D536-5D10-8548-53D7DFDE6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6801" y="3942816"/>
                <a:ext cx="495297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8706849-E099-8256-E1B3-BBB8A94DC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6801" y="3939640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DD4EA40-5302-0ECE-F4C9-9D2D158374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33929" y="4045879"/>
                <a:ext cx="58604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6A2E012-0283-8247-8273-76FAD5CD5E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6297" y="3942814"/>
                <a:ext cx="17677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1FAE211-8530-E5AC-EF0B-F6379D59F1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6297" y="3939638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2F9D04B-00CC-01BD-BB34-00E286B64A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3425" y="4045877"/>
                <a:ext cx="586048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1CA37265-53C5-38C0-8EE2-5174901E3C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0388" y="3939656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D222DFA-4546-16D8-6DD7-66B194027E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94117" y="3939660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077DD8A-51EB-318A-4FE9-3BDB759722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3612" y="3939664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2D3CC27-04F5-5B89-D3CE-FB3ACC7F2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3109" y="3939668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99D1147-53A7-3F09-498E-82BF645BA1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8372" y="3939672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AA9D939-71B6-FECB-C800-4E9846D5D4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6334" y="3939676"/>
                <a:ext cx="0" cy="11482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9" name="AutoShape 23">
              <a:extLst>
                <a:ext uri="{FF2B5EF4-FFF2-40B4-BE49-F238E27FC236}">
                  <a16:creationId xmlns:a16="http://schemas.microsoft.com/office/drawing/2014/main" id="{A581D290-BF2F-5187-EA52-BDED37058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0889" y="4367392"/>
              <a:ext cx="334051" cy="314933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altLang="en-US" sz="1000" b="1">
                  <a:latin typeface="+mn-lt"/>
                </a:rPr>
                <a:t>I</a:t>
              </a:r>
            </a:p>
          </p:txBody>
        </p:sp>
        <p:sp>
          <p:nvSpPr>
            <p:cNvPr id="80" name="Text Box 24">
              <a:extLst>
                <a:ext uri="{FF2B5EF4-FFF2-40B4-BE49-F238E27FC236}">
                  <a16:creationId xmlns:a16="http://schemas.microsoft.com/office/drawing/2014/main" id="{95B3B03A-D56D-47DD-6397-7E94179DE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4137" y="4670428"/>
              <a:ext cx="58604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en-US" sz="8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70 pcs / </a:t>
              </a:r>
              <a:r>
                <a:rPr lang="en-US" altLang="en-US" sz="800" dirty="0" err="1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Hr</a:t>
              </a:r>
              <a:endParaRPr lang="en-US" altLang="en-US" sz="800" dirty="0">
                <a:latin typeface="Dyson Futura Light" panose="020B0403030204020306" pitchFamily="34" charset="0"/>
                <a:ea typeface="Dyson Futura Light" panose="020B0403030204020306" pitchFamily="34" charset="0"/>
              </a:endParaRPr>
            </a:p>
          </p:txBody>
        </p:sp>
        <p:sp>
          <p:nvSpPr>
            <p:cNvPr id="81" name="AutoShape 23">
              <a:extLst>
                <a:ext uri="{FF2B5EF4-FFF2-40B4-BE49-F238E27FC236}">
                  <a16:creationId xmlns:a16="http://schemas.microsoft.com/office/drawing/2014/main" id="{51D91483-34AB-8128-C6CD-9D00A2013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6168" y="4367388"/>
              <a:ext cx="334051" cy="314933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altLang="en-US" sz="1000" b="1">
                  <a:latin typeface="+mn-lt"/>
                </a:rPr>
                <a:t>I</a:t>
              </a:r>
            </a:p>
          </p:txBody>
        </p:sp>
        <p:sp>
          <p:nvSpPr>
            <p:cNvPr id="82" name="Text Box 24">
              <a:extLst>
                <a:ext uri="{FF2B5EF4-FFF2-40B4-BE49-F238E27FC236}">
                  <a16:creationId xmlns:a16="http://schemas.microsoft.com/office/drawing/2014/main" id="{CCE9C7AF-70BD-7647-FF80-EDFA3F76E7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9416" y="4670424"/>
              <a:ext cx="58604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en-US" sz="8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80 pcs /</a:t>
              </a:r>
            </a:p>
            <a:p>
              <a:pPr algn="ctr">
                <a:defRPr/>
              </a:pPr>
              <a:r>
                <a:rPr lang="en-US" altLang="en-US" sz="8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load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55206ED-0417-59F3-BB11-CD106C4EBCAD}"/>
                </a:ext>
              </a:extLst>
            </p:cNvPr>
            <p:cNvSpPr/>
            <p:nvPr/>
          </p:nvSpPr>
          <p:spPr>
            <a:xfrm>
              <a:off x="2543487" y="3778413"/>
              <a:ext cx="49623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OP1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E61B8EB-1ABE-1DEE-3EAD-CD53D00DB870}"/>
                </a:ext>
              </a:extLst>
            </p:cNvPr>
            <p:cNvSpPr/>
            <p:nvPr/>
          </p:nvSpPr>
          <p:spPr>
            <a:xfrm>
              <a:off x="3618760" y="3769946"/>
              <a:ext cx="49623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OP2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E68BB85-B56A-D474-4CBD-ACA6D57C9F1A}"/>
                </a:ext>
              </a:extLst>
            </p:cNvPr>
            <p:cNvSpPr/>
            <p:nvPr/>
          </p:nvSpPr>
          <p:spPr>
            <a:xfrm>
              <a:off x="4694033" y="3769946"/>
              <a:ext cx="49623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OP3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73B03C32-3962-5B59-81F8-58F4CE3BA646}"/>
                </a:ext>
              </a:extLst>
            </p:cNvPr>
            <p:cNvSpPr/>
            <p:nvPr/>
          </p:nvSpPr>
          <p:spPr>
            <a:xfrm>
              <a:off x="5769305" y="3778413"/>
              <a:ext cx="65901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OP4(1)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2C5DE3C-9588-3D72-77BB-147657B0E3C5}"/>
                </a:ext>
              </a:extLst>
            </p:cNvPr>
            <p:cNvSpPr/>
            <p:nvPr/>
          </p:nvSpPr>
          <p:spPr>
            <a:xfrm>
              <a:off x="6844579" y="3778413"/>
              <a:ext cx="49623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OP5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4A08490-A100-AAFD-C9D1-FB3936EAF4A8}"/>
                </a:ext>
              </a:extLst>
            </p:cNvPr>
            <p:cNvSpPr/>
            <p:nvPr/>
          </p:nvSpPr>
          <p:spPr>
            <a:xfrm>
              <a:off x="7919852" y="3778413"/>
              <a:ext cx="49623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OP6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3BBAFC6-F86A-F902-22E7-A51D3142663E}"/>
                </a:ext>
              </a:extLst>
            </p:cNvPr>
            <p:cNvSpPr/>
            <p:nvPr/>
          </p:nvSpPr>
          <p:spPr>
            <a:xfrm>
              <a:off x="8995125" y="3778413"/>
              <a:ext cx="49623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OP7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5CDBCE5-124B-7CDC-90DE-252AFDBC3FDB}"/>
                </a:ext>
              </a:extLst>
            </p:cNvPr>
            <p:cNvSpPr/>
            <p:nvPr/>
          </p:nvSpPr>
          <p:spPr>
            <a:xfrm>
              <a:off x="10070398" y="3778413"/>
              <a:ext cx="49623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OP8</a:t>
              </a:r>
            </a:p>
          </p:txBody>
        </p:sp>
        <p:sp>
          <p:nvSpPr>
            <p:cNvPr id="91" name="AutoShape 41" descr="Dark vertical">
              <a:extLst>
                <a:ext uri="{FF2B5EF4-FFF2-40B4-BE49-F238E27FC236}">
                  <a16:creationId xmlns:a16="http://schemas.microsoft.com/office/drawing/2014/main" id="{33AD0677-8D3A-04D8-F1E7-BC4009A63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6326" y="4076108"/>
              <a:ext cx="204778" cy="91647"/>
            </a:xfrm>
            <a:prstGeom prst="rightArrow">
              <a:avLst>
                <a:gd name="adj1" fmla="val 50000"/>
                <a:gd name="adj2" fmla="val 60798"/>
              </a:avLst>
            </a:prstGeom>
            <a:pattFill prst="dkVert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alt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2" name="AutoShape 41" descr="Dark vertical">
              <a:extLst>
                <a:ext uri="{FF2B5EF4-FFF2-40B4-BE49-F238E27FC236}">
                  <a16:creationId xmlns:a16="http://schemas.microsoft.com/office/drawing/2014/main" id="{DE11ADBC-B544-3C10-5F51-4E00966AE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526" y="4076108"/>
              <a:ext cx="204778" cy="91647"/>
            </a:xfrm>
            <a:prstGeom prst="rightArrow">
              <a:avLst>
                <a:gd name="adj1" fmla="val 50000"/>
                <a:gd name="adj2" fmla="val 60798"/>
              </a:avLst>
            </a:prstGeom>
            <a:pattFill prst="dkVert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alt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3" name="AutoShape 41" descr="Dark vertical">
              <a:extLst>
                <a:ext uri="{FF2B5EF4-FFF2-40B4-BE49-F238E27FC236}">
                  <a16:creationId xmlns:a16="http://schemas.microsoft.com/office/drawing/2014/main" id="{AC85E627-4504-114A-F51A-536016993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1201" y="4076108"/>
              <a:ext cx="204778" cy="91647"/>
            </a:xfrm>
            <a:prstGeom prst="rightArrow">
              <a:avLst>
                <a:gd name="adj1" fmla="val 50000"/>
                <a:gd name="adj2" fmla="val 60798"/>
              </a:avLst>
            </a:prstGeom>
            <a:pattFill prst="dkVert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alt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4" name="AutoShape 41" descr="Dark vertical">
              <a:extLst>
                <a:ext uri="{FF2B5EF4-FFF2-40B4-BE49-F238E27FC236}">
                  <a16:creationId xmlns:a16="http://schemas.microsoft.com/office/drawing/2014/main" id="{071CE65B-906E-B221-9956-98E2A962B6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4351" y="4076108"/>
              <a:ext cx="204778" cy="91647"/>
            </a:xfrm>
            <a:prstGeom prst="rightArrow">
              <a:avLst>
                <a:gd name="adj1" fmla="val 50000"/>
                <a:gd name="adj2" fmla="val 60798"/>
              </a:avLst>
            </a:prstGeom>
            <a:pattFill prst="dkVert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alt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5" name="AutoShape 41" descr="Dark vertical">
              <a:extLst>
                <a:ext uri="{FF2B5EF4-FFF2-40B4-BE49-F238E27FC236}">
                  <a16:creationId xmlns:a16="http://schemas.microsoft.com/office/drawing/2014/main" id="{4B3FBA30-4290-47DD-4C0C-6512A4515F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3376" y="4076108"/>
              <a:ext cx="204778" cy="91647"/>
            </a:xfrm>
            <a:prstGeom prst="rightArrow">
              <a:avLst>
                <a:gd name="adj1" fmla="val 50000"/>
                <a:gd name="adj2" fmla="val 60798"/>
              </a:avLst>
            </a:prstGeom>
            <a:pattFill prst="dkVert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alt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6" name="AutoShape 41" descr="Dark vertical">
              <a:extLst>
                <a:ext uri="{FF2B5EF4-FFF2-40B4-BE49-F238E27FC236}">
                  <a16:creationId xmlns:a16="http://schemas.microsoft.com/office/drawing/2014/main" id="{D1F1B81B-FD0A-2213-4FC0-FB30036A12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2876" y="4076108"/>
              <a:ext cx="204778" cy="91647"/>
            </a:xfrm>
            <a:prstGeom prst="rightArrow">
              <a:avLst>
                <a:gd name="adj1" fmla="val 50000"/>
                <a:gd name="adj2" fmla="val 60798"/>
              </a:avLst>
            </a:prstGeom>
            <a:pattFill prst="dkVert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alt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7" name="AutoShape 41" descr="Dark vertical">
              <a:extLst>
                <a:ext uri="{FF2B5EF4-FFF2-40B4-BE49-F238E27FC236}">
                  <a16:creationId xmlns:a16="http://schemas.microsoft.com/office/drawing/2014/main" id="{55A9B580-D15C-989D-576E-F2977E26D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86026" y="4076108"/>
              <a:ext cx="204778" cy="91647"/>
            </a:xfrm>
            <a:prstGeom prst="rightArrow">
              <a:avLst>
                <a:gd name="adj1" fmla="val 50000"/>
                <a:gd name="adj2" fmla="val 60798"/>
              </a:avLst>
            </a:prstGeom>
            <a:pattFill prst="dkVert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alt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E492BA1-4E45-0227-EE10-EAF5472BF408}"/>
                </a:ext>
              </a:extLst>
            </p:cNvPr>
            <p:cNvSpPr/>
            <p:nvPr/>
          </p:nvSpPr>
          <p:spPr>
            <a:xfrm>
              <a:off x="5869265" y="4995647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Threading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7271922-59E1-EB8B-8EEA-9AD9A640C501}"/>
                </a:ext>
              </a:extLst>
            </p:cNvPr>
            <p:cNvSpPr/>
            <p:nvPr/>
          </p:nvSpPr>
          <p:spPr>
            <a:xfrm>
              <a:off x="5769306" y="4790170"/>
              <a:ext cx="6106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i="1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OP4(2)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661CC5C-02ED-E80F-FB9A-7D16D02F1956}"/>
                </a:ext>
              </a:extLst>
            </p:cNvPr>
            <p:cNvSpPr/>
            <p:nvPr/>
          </p:nvSpPr>
          <p:spPr>
            <a:xfrm>
              <a:off x="5869860" y="5317863"/>
              <a:ext cx="647674" cy="4374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CT:76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DT:18</a:t>
              </a:r>
            </a:p>
            <a:p>
              <a:pPr algn="ctr"/>
              <a:r>
                <a:rPr lang="en-US" sz="9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FTY: -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EB739EE-EA0F-208C-C867-855D483F40F4}"/>
                </a:ext>
              </a:extLst>
            </p:cNvPr>
            <p:cNvSpPr/>
            <p:nvPr/>
          </p:nvSpPr>
          <p:spPr>
            <a:xfrm>
              <a:off x="6945434" y="3397524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Daily schedule</a:t>
              </a:r>
            </a:p>
          </p:txBody>
        </p:sp>
        <p:sp>
          <p:nvSpPr>
            <p:cNvPr id="102" name="Line 68">
              <a:extLst>
                <a:ext uri="{FF2B5EF4-FFF2-40B4-BE49-F238E27FC236}">
                  <a16:creationId xmlns:a16="http://schemas.microsoft.com/office/drawing/2014/main" id="{61868C25-9B84-E6AD-A885-65E7D3F685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80392" y="3659131"/>
              <a:ext cx="293171" cy="145489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03" name="Line 68">
              <a:extLst>
                <a:ext uri="{FF2B5EF4-FFF2-40B4-BE49-F238E27FC236}">
                  <a16:creationId xmlns:a16="http://schemas.microsoft.com/office/drawing/2014/main" id="{17674F61-573E-5AB3-3B7E-561793A58E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7455" y="3659132"/>
              <a:ext cx="407106" cy="157205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F98B801-8C41-090C-58AC-F5E6E71EBFAE}"/>
                </a:ext>
              </a:extLst>
            </p:cNvPr>
            <p:cNvSpPr/>
            <p:nvPr/>
          </p:nvSpPr>
          <p:spPr>
            <a:xfrm>
              <a:off x="4801458" y="3137059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Monthly schedule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70D1587-BE7D-4F87-D260-FCEBCFE0A393}"/>
                </a:ext>
              </a:extLst>
            </p:cNvPr>
            <p:cNvSpPr/>
            <p:nvPr/>
          </p:nvSpPr>
          <p:spPr>
            <a:xfrm>
              <a:off x="8032238" y="3135915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Weekly schedule</a:t>
              </a:r>
            </a:p>
          </p:txBody>
        </p:sp>
        <p:sp>
          <p:nvSpPr>
            <p:cNvPr id="106" name="Line 68">
              <a:extLst>
                <a:ext uri="{FF2B5EF4-FFF2-40B4-BE49-F238E27FC236}">
                  <a16:creationId xmlns:a16="http://schemas.microsoft.com/office/drawing/2014/main" id="{2DE4C4B8-04EE-CE8F-84BB-DAABA0D163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4992" y="3410456"/>
              <a:ext cx="698499" cy="437447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07" name="Line 68">
              <a:extLst>
                <a:ext uri="{FF2B5EF4-FFF2-40B4-BE49-F238E27FC236}">
                  <a16:creationId xmlns:a16="http://schemas.microsoft.com/office/drawing/2014/main" id="{72BB22B7-9554-666B-7AD1-A765461756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8572" y="3410458"/>
              <a:ext cx="689857" cy="405879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08" name="Line 68">
              <a:extLst>
                <a:ext uri="{FF2B5EF4-FFF2-40B4-BE49-F238E27FC236}">
                  <a16:creationId xmlns:a16="http://schemas.microsoft.com/office/drawing/2014/main" id="{4535734A-E99F-9D0F-4E63-67D914C78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99550" y="3395134"/>
              <a:ext cx="1435684" cy="437447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09" name="Line 68">
              <a:extLst>
                <a:ext uri="{FF2B5EF4-FFF2-40B4-BE49-F238E27FC236}">
                  <a16:creationId xmlns:a16="http://schemas.microsoft.com/office/drawing/2014/main" id="{653C9281-F924-2B59-0260-DF550AB31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17321" y="3240319"/>
              <a:ext cx="399626" cy="157205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non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10" name="Line 68">
              <a:extLst>
                <a:ext uri="{FF2B5EF4-FFF2-40B4-BE49-F238E27FC236}">
                  <a16:creationId xmlns:a16="http://schemas.microsoft.com/office/drawing/2014/main" id="{97CE8E3C-D846-86CA-F7CB-FADBEAC823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80507" y="3409822"/>
              <a:ext cx="131571" cy="345123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11" name="Line 68">
              <a:extLst>
                <a:ext uri="{FF2B5EF4-FFF2-40B4-BE49-F238E27FC236}">
                  <a16:creationId xmlns:a16="http://schemas.microsoft.com/office/drawing/2014/main" id="{26C08027-DADC-D02B-95D0-C1620AC672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12897" y="3240320"/>
              <a:ext cx="1791715" cy="640508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12" name="AutoShape 23">
              <a:extLst>
                <a:ext uri="{FF2B5EF4-FFF2-40B4-BE49-F238E27FC236}">
                  <a16:creationId xmlns:a16="http://schemas.microsoft.com/office/drawing/2014/main" id="{5347AAFF-1D4C-DE9A-67D3-387D6B30E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92774" y="3478634"/>
              <a:ext cx="334051" cy="314933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altLang="en-US" sz="1000" b="1">
                  <a:latin typeface="+mn-lt"/>
                </a:rPr>
                <a:t>I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62ECB36-E70D-CBA3-3B76-7EE96848D6F4}"/>
                </a:ext>
              </a:extLst>
            </p:cNvPr>
            <p:cNvSpPr/>
            <p:nvPr/>
          </p:nvSpPr>
          <p:spPr>
            <a:xfrm>
              <a:off x="8022535" y="2762631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Production control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8B8D6D0-8B75-E3D0-90FA-E3BB0AAC9B83}"/>
                </a:ext>
              </a:extLst>
            </p:cNvPr>
            <p:cNvSpPr/>
            <p:nvPr/>
          </p:nvSpPr>
          <p:spPr>
            <a:xfrm>
              <a:off x="9118490" y="2469167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Quarter forecast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2A4EE4D-8509-76FE-EC70-4862B009B763}"/>
                </a:ext>
              </a:extLst>
            </p:cNvPr>
            <p:cNvSpPr/>
            <p:nvPr/>
          </p:nvSpPr>
          <p:spPr>
            <a:xfrm>
              <a:off x="9125234" y="2773445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Daily schedule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7419042-42AD-87A3-147E-87A7D1088F18}"/>
                </a:ext>
              </a:extLst>
            </p:cNvPr>
            <p:cNvSpPr/>
            <p:nvPr/>
          </p:nvSpPr>
          <p:spPr>
            <a:xfrm>
              <a:off x="9048429" y="3069257"/>
              <a:ext cx="797543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Daily delivery plan</a:t>
              </a:r>
            </a:p>
          </p:txBody>
        </p:sp>
        <p:sp>
          <p:nvSpPr>
            <p:cNvPr id="117" name="Line 68">
              <a:extLst>
                <a:ext uri="{FF2B5EF4-FFF2-40B4-BE49-F238E27FC236}">
                  <a16:creationId xmlns:a16="http://schemas.microsoft.com/office/drawing/2014/main" id="{45BF5721-27C3-CA4D-86BB-EF14035277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74555" y="2598693"/>
              <a:ext cx="450677" cy="227037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18" name="Line 68">
              <a:extLst>
                <a:ext uri="{FF2B5EF4-FFF2-40B4-BE49-F238E27FC236}">
                  <a16:creationId xmlns:a16="http://schemas.microsoft.com/office/drawing/2014/main" id="{3D70C674-5E1A-CBA7-2F09-A69C4D47D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74556" y="2900026"/>
              <a:ext cx="452144" cy="3934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19" name="Line 68">
              <a:extLst>
                <a:ext uri="{FF2B5EF4-FFF2-40B4-BE49-F238E27FC236}">
                  <a16:creationId xmlns:a16="http://schemas.microsoft.com/office/drawing/2014/main" id="{14151990-0A5F-86E0-4826-440AC71B3B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674555" y="2984149"/>
              <a:ext cx="372885" cy="218931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non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20" name="Line 68">
              <a:extLst>
                <a:ext uri="{FF2B5EF4-FFF2-40B4-BE49-F238E27FC236}">
                  <a16:creationId xmlns:a16="http://schemas.microsoft.com/office/drawing/2014/main" id="{918CBAC5-6F5E-9F98-3766-4EB422504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57055" y="3023241"/>
              <a:ext cx="1518" cy="120280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non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pic>
          <p:nvPicPr>
            <p:cNvPr id="121" name="Picture 6">
              <a:extLst>
                <a:ext uri="{FF2B5EF4-FFF2-40B4-BE49-F238E27FC236}">
                  <a16:creationId xmlns:a16="http://schemas.microsoft.com/office/drawing/2014/main" id="{B6A294D1-D683-8B5C-CCC8-3B6E5CD4C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78" b="100000" l="0" r="100000">
                          <a14:foregroundMark x1="29778" y1="53778" x2="29778" y2="53778"/>
                          <a14:foregroundMark x1="11556" y1="37333" x2="48000" y2="79111"/>
                          <a14:foregroundMark x1="51556" y1="36889" x2="7111" y2="80000"/>
                          <a14:foregroundMark x1="4889" y1="32444" x2="5778" y2="80444"/>
                          <a14:foregroundMark x1="26667" y1="87111" x2="26667" y2="87111"/>
                          <a14:foregroundMark x1="20444" y1="83556" x2="29778" y2="89778"/>
                          <a14:foregroundMark x1="72889" y1="83111" x2="81333" y2="92889"/>
                          <a14:foregroundMark x1="78667" y1="54222" x2="92000" y2="60889"/>
                          <a14:foregroundMark x1="66667" y1="48444" x2="64444" y2="79111"/>
                          <a14:foregroundMark x1="70667" y1="73778" x2="90667" y2="72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3769" y="3101763"/>
              <a:ext cx="306830" cy="306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22" name="Group 13">
              <a:extLst>
                <a:ext uri="{FF2B5EF4-FFF2-40B4-BE49-F238E27FC236}">
                  <a16:creationId xmlns:a16="http://schemas.microsoft.com/office/drawing/2014/main" id="{1DCA4322-204F-C15F-6EEF-87692A8A21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80878" y="2483204"/>
              <a:ext cx="554954" cy="407977"/>
              <a:chOff x="218" y="1921"/>
              <a:chExt cx="641" cy="661"/>
            </a:xfrm>
          </p:grpSpPr>
          <p:sp>
            <p:nvSpPr>
              <p:cNvPr id="123" name="Freeform 14">
                <a:extLst>
                  <a:ext uri="{FF2B5EF4-FFF2-40B4-BE49-F238E27FC236}">
                    <a16:creationId xmlns:a16="http://schemas.microsoft.com/office/drawing/2014/main" id="{DA6A0134-D3AF-781D-D591-BB11D59DD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" y="1921"/>
                <a:ext cx="562" cy="661"/>
              </a:xfrm>
              <a:custGeom>
                <a:avLst/>
                <a:gdLst>
                  <a:gd name="T0" fmla="*/ 0 w 519"/>
                  <a:gd name="T1" fmla="*/ 2199 h 518"/>
                  <a:gd name="T2" fmla="*/ 0 w 519"/>
                  <a:gd name="T3" fmla="*/ 708 h 518"/>
                  <a:gd name="T4" fmla="*/ 265 w 519"/>
                  <a:gd name="T5" fmla="*/ 0 h 518"/>
                  <a:gd name="T6" fmla="*/ 265 w 519"/>
                  <a:gd name="T7" fmla="*/ 748 h 518"/>
                  <a:gd name="T8" fmla="*/ 543 w 519"/>
                  <a:gd name="T9" fmla="*/ 0 h 518"/>
                  <a:gd name="T10" fmla="*/ 543 w 519"/>
                  <a:gd name="T11" fmla="*/ 785 h 518"/>
                  <a:gd name="T12" fmla="*/ 837 w 519"/>
                  <a:gd name="T13" fmla="*/ 0 h 518"/>
                  <a:gd name="T14" fmla="*/ 837 w 519"/>
                  <a:gd name="T15" fmla="*/ 748 h 518"/>
                  <a:gd name="T16" fmla="*/ 837 w 519"/>
                  <a:gd name="T17" fmla="*/ 2236 h 518"/>
                  <a:gd name="T18" fmla="*/ 0 w 519"/>
                  <a:gd name="T19" fmla="*/ 2199 h 5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19"/>
                  <a:gd name="T31" fmla="*/ 0 h 518"/>
                  <a:gd name="T32" fmla="*/ 519 w 519"/>
                  <a:gd name="T33" fmla="*/ 518 h 51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19" h="518">
                    <a:moveTo>
                      <a:pt x="0" y="509"/>
                    </a:moveTo>
                    <a:lnTo>
                      <a:pt x="0" y="164"/>
                    </a:lnTo>
                    <a:lnTo>
                      <a:pt x="164" y="0"/>
                    </a:lnTo>
                    <a:lnTo>
                      <a:pt x="164" y="173"/>
                    </a:lnTo>
                    <a:lnTo>
                      <a:pt x="337" y="0"/>
                    </a:lnTo>
                    <a:lnTo>
                      <a:pt x="337" y="182"/>
                    </a:lnTo>
                    <a:lnTo>
                      <a:pt x="519" y="0"/>
                    </a:lnTo>
                    <a:lnTo>
                      <a:pt x="519" y="173"/>
                    </a:lnTo>
                    <a:lnTo>
                      <a:pt x="519" y="518"/>
                    </a:lnTo>
                    <a:lnTo>
                      <a:pt x="0" y="509"/>
                    </a:lnTo>
                    <a:close/>
                  </a:path>
                </a:pathLst>
              </a:custGeom>
              <a:solidFill>
                <a:srgbClr val="4052A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lg"/>
              </a:ln>
            </p:spPr>
            <p:txBody>
              <a:bodyPr anchor="ctr"/>
              <a:lstStyle/>
              <a:p>
                <a:pPr>
                  <a:defRPr/>
                </a:pPr>
                <a:endParaRPr lang="en-GB">
                  <a:latin typeface="+mn-lt"/>
                </a:endParaRPr>
              </a:p>
            </p:txBody>
          </p:sp>
          <p:sp>
            <p:nvSpPr>
              <p:cNvPr id="124" name="Rectangle 15">
                <a:extLst>
                  <a:ext uri="{FF2B5EF4-FFF2-40B4-BE49-F238E27FC236}">
                    <a16:creationId xmlns:a16="http://schemas.microsoft.com/office/drawing/2014/main" id="{B59315E9-4ABC-CA5C-1B2C-0812E59A04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" y="2248"/>
                <a:ext cx="617" cy="305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med" len="lg"/>
              </a:ln>
            </p:spPr>
            <p:txBody>
              <a:bodyPr wrap="square" lIns="0" rIns="0">
                <a:spAutoFit/>
              </a:bodyPr>
              <a:lstStyle/>
              <a:p>
                <a:pPr>
                  <a:defRPr/>
                </a:pPr>
                <a:r>
                  <a:rPr lang="en-US" altLang="en-US" sz="900" dirty="0">
                    <a:solidFill>
                      <a:schemeClr val="bg1"/>
                    </a:solidFill>
                    <a:latin typeface="Dyson Futura Light" panose="020B0403030204020306" pitchFamily="34" charset="0"/>
                    <a:ea typeface="Dyson Futura Light" panose="020B0403030204020306" pitchFamily="34" charset="0"/>
                  </a:rPr>
                  <a:t>Customer</a:t>
                </a:r>
                <a:endParaRPr lang="en-GB" altLang="en-US" sz="900" dirty="0">
                  <a:solidFill>
                    <a:schemeClr val="bg1"/>
                  </a:solidFill>
                  <a:latin typeface="Dyson Futura Light" panose="020B0403030204020306" pitchFamily="34" charset="0"/>
                  <a:ea typeface="Dyson Futura Light" panose="020B0403030204020306" pitchFamily="34" charset="0"/>
                </a:endParaRPr>
              </a:p>
            </p:txBody>
          </p:sp>
        </p:grp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5B5F204D-A017-9808-8224-1EC31BD44994}"/>
                </a:ext>
              </a:extLst>
            </p:cNvPr>
            <p:cNvSpPr/>
            <p:nvPr/>
          </p:nvSpPr>
          <p:spPr>
            <a:xfrm>
              <a:off x="10380769" y="2875940"/>
              <a:ext cx="486559" cy="2490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sz="900" dirty="0"/>
                <a:t>650 / day</a:t>
              </a:r>
            </a:p>
          </p:txBody>
        </p:sp>
        <p:sp>
          <p:nvSpPr>
            <p:cNvPr id="126" name="Line 68">
              <a:extLst>
                <a:ext uri="{FF2B5EF4-FFF2-40B4-BE49-F238E27FC236}">
                  <a16:creationId xmlns:a16="http://schemas.microsoft.com/office/drawing/2014/main" id="{AF63C362-C6A0-50DC-CA3B-6E7A012B4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777254" y="2606269"/>
              <a:ext cx="593993" cy="117316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non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27" name="Line 68">
              <a:extLst>
                <a:ext uri="{FF2B5EF4-FFF2-40B4-BE49-F238E27FC236}">
                  <a16:creationId xmlns:a16="http://schemas.microsoft.com/office/drawing/2014/main" id="{830D6CA4-7DE1-74D6-4D13-627E09927D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97120" y="2929060"/>
              <a:ext cx="574127" cy="1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non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F5C3145-62E4-4396-DBF4-FEE96029CC79}"/>
                </a:ext>
              </a:extLst>
            </p:cNvPr>
            <p:cNvSpPr/>
            <p:nvPr/>
          </p:nvSpPr>
          <p:spPr>
            <a:xfrm>
              <a:off x="5743699" y="2755477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Quarter forecast</a:t>
              </a:r>
            </a:p>
          </p:txBody>
        </p:sp>
        <p:grpSp>
          <p:nvGrpSpPr>
            <p:cNvPr id="129" name="Group 13">
              <a:extLst>
                <a:ext uri="{FF2B5EF4-FFF2-40B4-BE49-F238E27FC236}">
                  <a16:creationId xmlns:a16="http://schemas.microsoft.com/office/drawing/2014/main" id="{258D3AB1-3F7B-3657-A782-E5C5A1B4C2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6181" y="2774840"/>
              <a:ext cx="554954" cy="432665"/>
              <a:chOff x="218" y="1921"/>
              <a:chExt cx="641" cy="701"/>
            </a:xfrm>
          </p:grpSpPr>
          <p:sp>
            <p:nvSpPr>
              <p:cNvPr id="130" name="Freeform 14">
                <a:extLst>
                  <a:ext uri="{FF2B5EF4-FFF2-40B4-BE49-F238E27FC236}">
                    <a16:creationId xmlns:a16="http://schemas.microsoft.com/office/drawing/2014/main" id="{B39B74CA-BD9E-79DD-DA6F-4701B81C7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" y="1921"/>
                <a:ext cx="562" cy="661"/>
              </a:xfrm>
              <a:custGeom>
                <a:avLst/>
                <a:gdLst>
                  <a:gd name="T0" fmla="*/ 0 w 519"/>
                  <a:gd name="T1" fmla="*/ 2199 h 518"/>
                  <a:gd name="T2" fmla="*/ 0 w 519"/>
                  <a:gd name="T3" fmla="*/ 708 h 518"/>
                  <a:gd name="T4" fmla="*/ 265 w 519"/>
                  <a:gd name="T5" fmla="*/ 0 h 518"/>
                  <a:gd name="T6" fmla="*/ 265 w 519"/>
                  <a:gd name="T7" fmla="*/ 748 h 518"/>
                  <a:gd name="T8" fmla="*/ 543 w 519"/>
                  <a:gd name="T9" fmla="*/ 0 h 518"/>
                  <a:gd name="T10" fmla="*/ 543 w 519"/>
                  <a:gd name="T11" fmla="*/ 785 h 518"/>
                  <a:gd name="T12" fmla="*/ 837 w 519"/>
                  <a:gd name="T13" fmla="*/ 0 h 518"/>
                  <a:gd name="T14" fmla="*/ 837 w 519"/>
                  <a:gd name="T15" fmla="*/ 748 h 518"/>
                  <a:gd name="T16" fmla="*/ 837 w 519"/>
                  <a:gd name="T17" fmla="*/ 2236 h 518"/>
                  <a:gd name="T18" fmla="*/ 0 w 519"/>
                  <a:gd name="T19" fmla="*/ 2199 h 51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19"/>
                  <a:gd name="T31" fmla="*/ 0 h 518"/>
                  <a:gd name="T32" fmla="*/ 519 w 519"/>
                  <a:gd name="T33" fmla="*/ 518 h 51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19" h="518">
                    <a:moveTo>
                      <a:pt x="0" y="509"/>
                    </a:moveTo>
                    <a:lnTo>
                      <a:pt x="0" y="164"/>
                    </a:lnTo>
                    <a:lnTo>
                      <a:pt x="164" y="0"/>
                    </a:lnTo>
                    <a:lnTo>
                      <a:pt x="164" y="173"/>
                    </a:lnTo>
                    <a:lnTo>
                      <a:pt x="337" y="0"/>
                    </a:lnTo>
                    <a:lnTo>
                      <a:pt x="337" y="182"/>
                    </a:lnTo>
                    <a:lnTo>
                      <a:pt x="519" y="0"/>
                    </a:lnTo>
                    <a:lnTo>
                      <a:pt x="519" y="173"/>
                    </a:lnTo>
                    <a:lnTo>
                      <a:pt x="519" y="518"/>
                    </a:lnTo>
                    <a:lnTo>
                      <a:pt x="0" y="509"/>
                    </a:lnTo>
                    <a:close/>
                  </a:path>
                </a:pathLst>
              </a:custGeom>
              <a:solidFill>
                <a:srgbClr val="4052A0"/>
              </a:solidFill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med" len="lg"/>
              </a:ln>
            </p:spPr>
            <p:txBody>
              <a:bodyPr anchor="ctr"/>
              <a:lstStyle/>
              <a:p>
                <a:pPr>
                  <a:defRPr/>
                </a:pPr>
                <a:endParaRPr lang="en-GB">
                  <a:latin typeface="+mn-lt"/>
                </a:endParaRPr>
              </a:p>
            </p:txBody>
          </p:sp>
          <p:sp>
            <p:nvSpPr>
              <p:cNvPr id="131" name="Rectangle 15">
                <a:extLst>
                  <a:ext uri="{FF2B5EF4-FFF2-40B4-BE49-F238E27FC236}">
                    <a16:creationId xmlns:a16="http://schemas.microsoft.com/office/drawing/2014/main" id="{0C120B13-D240-C662-E6F3-11137D5E8E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" y="2248"/>
                <a:ext cx="617" cy="374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med" len="lg"/>
              </a:ln>
            </p:spPr>
            <p:txBody>
              <a:bodyPr wrap="square" lIns="0" rIns="0">
                <a:spAutoFit/>
              </a:bodyPr>
              <a:lstStyle/>
              <a:p>
                <a:pPr>
                  <a:defRPr/>
                </a:pPr>
                <a:r>
                  <a:rPr lang="en-US" altLang="en-US" sz="900" dirty="0">
                    <a:solidFill>
                      <a:schemeClr val="bg1"/>
                    </a:solidFill>
                    <a:latin typeface="Dyson Futura Light" panose="020B0403030204020306" pitchFamily="34" charset="0"/>
                    <a:ea typeface="Dyson Futura Light" panose="020B0403030204020306" pitchFamily="34" charset="0"/>
                  </a:rPr>
                  <a:t>Supplier</a:t>
                </a:r>
                <a:endParaRPr lang="en-GB" altLang="en-US" sz="900" dirty="0">
                  <a:solidFill>
                    <a:schemeClr val="bg1"/>
                  </a:solidFill>
                  <a:latin typeface="Dyson Futura Light" panose="020B0403030204020306" pitchFamily="34" charset="0"/>
                  <a:ea typeface="Dyson Futura Light" panose="020B0403030204020306" pitchFamily="34" charset="0"/>
                </a:endParaRPr>
              </a:p>
            </p:txBody>
          </p:sp>
        </p:grp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AA4F0351-F48A-CD2E-22FA-E8C4F9092659}"/>
                </a:ext>
              </a:extLst>
            </p:cNvPr>
            <p:cNvSpPr/>
            <p:nvPr/>
          </p:nvSpPr>
          <p:spPr>
            <a:xfrm>
              <a:off x="3186072" y="3167577"/>
              <a:ext cx="486559" cy="2490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45720" rIns="0" bIns="45720" rtlCol="0" anchor="ctr"/>
            <a:lstStyle/>
            <a:p>
              <a:pPr algn="ctr"/>
              <a:r>
                <a:rPr lang="en-US" sz="900" dirty="0"/>
                <a:t>Weekly</a:t>
              </a:r>
            </a:p>
          </p:txBody>
        </p:sp>
        <p:sp>
          <p:nvSpPr>
            <p:cNvPr id="133" name="AutoShape 41" descr="Dark vertical">
              <a:extLst>
                <a:ext uri="{FF2B5EF4-FFF2-40B4-BE49-F238E27FC236}">
                  <a16:creationId xmlns:a16="http://schemas.microsoft.com/office/drawing/2014/main" id="{CA7DB1DC-1D50-6CBC-902B-9DF499D431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995564">
              <a:off x="2606601" y="3659846"/>
              <a:ext cx="204778" cy="91647"/>
            </a:xfrm>
            <a:prstGeom prst="rightArrow">
              <a:avLst>
                <a:gd name="adj1" fmla="val 50000"/>
                <a:gd name="adj2" fmla="val 60798"/>
              </a:avLst>
            </a:prstGeom>
            <a:pattFill prst="dkVert">
              <a:fgClr>
                <a:schemeClr val="tx2"/>
              </a:fgClr>
              <a:bgClr>
                <a:srgbClr val="FFFFFF"/>
              </a:bgClr>
            </a:patt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alt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34" name="AutoShape 23">
              <a:extLst>
                <a:ext uri="{FF2B5EF4-FFF2-40B4-BE49-F238E27FC236}">
                  <a16:creationId xmlns:a16="http://schemas.microsoft.com/office/drawing/2014/main" id="{5FB2318D-A9DE-35FD-9F51-D06819A75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216" y="3132340"/>
              <a:ext cx="334051" cy="314933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r>
                <a:rPr lang="en-US" altLang="en-US" sz="1000" b="1" dirty="0">
                  <a:latin typeface="+mn-lt"/>
                </a:rPr>
                <a:t>I</a:t>
              </a:r>
            </a:p>
          </p:txBody>
        </p:sp>
        <p:sp>
          <p:nvSpPr>
            <p:cNvPr id="135" name="Text Box 24">
              <a:extLst>
                <a:ext uri="{FF2B5EF4-FFF2-40B4-BE49-F238E27FC236}">
                  <a16:creationId xmlns:a16="http://schemas.microsoft.com/office/drawing/2014/main" id="{9DE2888A-EC21-F790-2775-9961EF3012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1815" y="3413124"/>
              <a:ext cx="737903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en-US" sz="8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4200 / week</a:t>
              </a:r>
            </a:p>
          </p:txBody>
        </p:sp>
        <p:sp>
          <p:nvSpPr>
            <p:cNvPr id="136" name="AutoShape 43">
              <a:extLst>
                <a:ext uri="{FF2B5EF4-FFF2-40B4-BE49-F238E27FC236}">
                  <a16:creationId xmlns:a16="http://schemas.microsoft.com/office/drawing/2014/main" id="{5339D0CB-D1DC-BD7A-5409-F16002693D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42707" y="3136755"/>
              <a:ext cx="215996" cy="106628"/>
            </a:xfrm>
            <a:prstGeom prst="rightArrow">
              <a:avLst>
                <a:gd name="adj1" fmla="val 50000"/>
                <a:gd name="adj2" fmla="val 62548"/>
              </a:avLst>
            </a:prstGeom>
            <a:solidFill>
              <a:schemeClr val="bg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en-US" alt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37" name="Line 68">
              <a:extLst>
                <a:ext uri="{FF2B5EF4-FFF2-40B4-BE49-F238E27FC236}">
                  <a16:creationId xmlns:a16="http://schemas.microsoft.com/office/drawing/2014/main" id="{17B11DB1-F0FC-91B8-DDA8-298F46290C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405242" y="2887150"/>
              <a:ext cx="1611704" cy="7296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non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pic>
          <p:nvPicPr>
            <p:cNvPr id="138" name="Picture 6">
              <a:extLst>
                <a:ext uri="{FF2B5EF4-FFF2-40B4-BE49-F238E27FC236}">
                  <a16:creationId xmlns:a16="http://schemas.microsoft.com/office/drawing/2014/main" id="{EAC8549F-84B9-688B-0D50-435321087E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78" b="100000" l="0" r="100000">
                          <a14:foregroundMark x1="29778" y1="53778" x2="29778" y2="53778"/>
                          <a14:foregroundMark x1="11556" y1="37333" x2="48000" y2="79111"/>
                          <a14:foregroundMark x1="51556" y1="36889" x2="7111" y2="80000"/>
                          <a14:foregroundMark x1="4889" y1="32444" x2="5778" y2="80444"/>
                          <a14:foregroundMark x1="26667" y1="87111" x2="26667" y2="87111"/>
                          <a14:foregroundMark x1="20444" y1="83556" x2="29778" y2="89778"/>
                          <a14:foregroundMark x1="72889" y1="83111" x2="81333" y2="92889"/>
                          <a14:foregroundMark x1="78667" y1="54222" x2="92000" y2="60889"/>
                          <a14:foregroundMark x1="66667" y1="48444" x2="64444" y2="79111"/>
                          <a14:foregroundMark x1="70667" y1="73778" x2="90667" y2="72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861" y="3356945"/>
              <a:ext cx="306830" cy="306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Line 68">
              <a:extLst>
                <a:ext uri="{FF2B5EF4-FFF2-40B4-BE49-F238E27FC236}">
                  <a16:creationId xmlns:a16="http://schemas.microsoft.com/office/drawing/2014/main" id="{948B9C74-9A10-9D46-6DB0-89A585B7F7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53477" y="2887149"/>
              <a:ext cx="2577433" cy="375252"/>
            </a:xfrm>
            <a:prstGeom prst="line">
              <a:avLst/>
            </a:prstGeom>
            <a:solidFill>
              <a:schemeClr val="accent1"/>
            </a:solidFill>
            <a:ln w="25400">
              <a:solidFill>
                <a:srgbClr val="4052A0"/>
              </a:solidFill>
              <a:round/>
              <a:headEnd/>
              <a:tailEnd type="none" w="med" len="med"/>
            </a:ln>
          </p:spPr>
          <p:txBody>
            <a:bodyPr wrap="none" anchor="ctr"/>
            <a:lstStyle/>
            <a:p>
              <a:pPr>
                <a:defRPr/>
              </a:pPr>
              <a:endParaRPr lang="en-GB">
                <a:latin typeface="+mn-lt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A220A76-8E32-A3F7-89B8-33EA2CADA384}"/>
                </a:ext>
              </a:extLst>
            </p:cNvPr>
            <p:cNvSpPr/>
            <p:nvPr/>
          </p:nvSpPr>
          <p:spPr>
            <a:xfrm>
              <a:off x="2705397" y="5791252"/>
              <a:ext cx="54841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33.1 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9F6C016C-31AA-945F-CEAF-259F82BE6B56}"/>
                </a:ext>
              </a:extLst>
            </p:cNvPr>
            <p:cNvSpPr/>
            <p:nvPr/>
          </p:nvSpPr>
          <p:spPr>
            <a:xfrm>
              <a:off x="3805002" y="5791250"/>
              <a:ext cx="50592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46.6 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4692A7C-54DF-8DB1-2112-A2EB182BD926}"/>
                </a:ext>
              </a:extLst>
            </p:cNvPr>
            <p:cNvSpPr/>
            <p:nvPr/>
          </p:nvSpPr>
          <p:spPr>
            <a:xfrm>
              <a:off x="4955388" y="5791248"/>
              <a:ext cx="44775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35 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34FAA50-2376-E534-47E6-B718933D6FB5}"/>
                </a:ext>
              </a:extLst>
            </p:cNvPr>
            <p:cNvSpPr/>
            <p:nvPr/>
          </p:nvSpPr>
          <p:spPr>
            <a:xfrm>
              <a:off x="6030665" y="5791246"/>
              <a:ext cx="44775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76 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7C3F073-DF85-4677-CE78-05479FFB657D}"/>
                </a:ext>
              </a:extLst>
            </p:cNvPr>
            <p:cNvSpPr/>
            <p:nvPr/>
          </p:nvSpPr>
          <p:spPr>
            <a:xfrm>
              <a:off x="7050414" y="5791244"/>
              <a:ext cx="50328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49.5 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8E920295-9122-2A94-B34C-631B41B6D54C}"/>
                </a:ext>
              </a:extLst>
            </p:cNvPr>
            <p:cNvSpPr/>
            <p:nvPr/>
          </p:nvSpPr>
          <p:spPr>
            <a:xfrm>
              <a:off x="8125691" y="5791242"/>
              <a:ext cx="520216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41.1 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6992189-1A64-3844-2137-A2F6A25442B7}"/>
                </a:ext>
              </a:extLst>
            </p:cNvPr>
            <p:cNvSpPr/>
            <p:nvPr/>
          </p:nvSpPr>
          <p:spPr>
            <a:xfrm>
              <a:off x="9273430" y="5791240"/>
              <a:ext cx="447754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23 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BDEB564-7E9A-94D1-432B-32B49417C28D}"/>
                </a:ext>
              </a:extLst>
            </p:cNvPr>
            <p:cNvSpPr/>
            <p:nvPr/>
          </p:nvSpPr>
          <p:spPr>
            <a:xfrm>
              <a:off x="10281978" y="5791238"/>
              <a:ext cx="52295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38.6 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F11F3D5-8D21-417A-E689-4685AD346620}"/>
                </a:ext>
              </a:extLst>
            </p:cNvPr>
            <p:cNvSpPr/>
            <p:nvPr/>
          </p:nvSpPr>
          <p:spPr>
            <a:xfrm>
              <a:off x="3247262" y="5681184"/>
              <a:ext cx="54841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   0 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57449CE-962E-7512-3516-725E88CD7FD0}"/>
                </a:ext>
              </a:extLst>
            </p:cNvPr>
            <p:cNvSpPr/>
            <p:nvPr/>
          </p:nvSpPr>
          <p:spPr>
            <a:xfrm>
              <a:off x="4314068" y="5681180"/>
              <a:ext cx="54841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11.6 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1D05144-EF94-26AB-625A-B59C634903C2}"/>
                </a:ext>
              </a:extLst>
            </p:cNvPr>
            <p:cNvSpPr/>
            <p:nvPr/>
          </p:nvSpPr>
          <p:spPr>
            <a:xfrm>
              <a:off x="5406275" y="5681176"/>
              <a:ext cx="54841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 18 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097C05C8-C91D-214D-5217-CCB02B85D3B2}"/>
                </a:ext>
              </a:extLst>
            </p:cNvPr>
            <p:cNvSpPr/>
            <p:nvPr/>
          </p:nvSpPr>
          <p:spPr>
            <a:xfrm>
              <a:off x="6481548" y="5681172"/>
              <a:ext cx="54841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   32 </a:t>
              </a: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046BEB6-DA2B-F9E2-F270-48CBF19533AC}"/>
                </a:ext>
              </a:extLst>
            </p:cNvPr>
            <p:cNvSpPr/>
            <p:nvPr/>
          </p:nvSpPr>
          <p:spPr>
            <a:xfrm>
              <a:off x="7556821" y="5681168"/>
              <a:ext cx="54841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40.4 </a:t>
              </a: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DFFE908-84C9-6FC8-C979-83AB4FCC2467}"/>
                </a:ext>
              </a:extLst>
            </p:cNvPr>
            <p:cNvSpPr/>
            <p:nvPr/>
          </p:nvSpPr>
          <p:spPr>
            <a:xfrm>
              <a:off x="8623627" y="5681164"/>
              <a:ext cx="54841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55.5 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B72EF59C-7FC7-3592-6071-31B6A6B29E6D}"/>
                </a:ext>
              </a:extLst>
            </p:cNvPr>
            <p:cNvSpPr/>
            <p:nvPr/>
          </p:nvSpPr>
          <p:spPr>
            <a:xfrm>
              <a:off x="9707367" y="5681160"/>
              <a:ext cx="548417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42.9 </a:t>
              </a: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A96D3B00-1837-1EDD-F343-16A0304A5375}"/>
                </a:ext>
              </a:extLst>
            </p:cNvPr>
            <p:cNvSpPr/>
            <p:nvPr/>
          </p:nvSpPr>
          <p:spPr>
            <a:xfrm>
              <a:off x="8431028" y="5023193"/>
              <a:ext cx="1704206" cy="59041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Cycle time = 342.9</a:t>
              </a:r>
            </a:p>
            <a:p>
              <a:pPr algn="ctr"/>
              <a:r>
                <a:rPr lang="en-US" sz="12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Lead time = 546.3</a:t>
              </a:r>
            </a:p>
            <a:p>
              <a:pPr algn="ctr"/>
              <a:r>
                <a:rPr lang="en-US" sz="1200" dirty="0"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CT ratio = 62.8%</a:t>
              </a:r>
            </a:p>
          </p:txBody>
        </p:sp>
        <p:sp>
          <p:nvSpPr>
            <p:cNvPr id="156" name="AutoShape 74">
              <a:extLst>
                <a:ext uri="{FF2B5EF4-FFF2-40B4-BE49-F238E27FC236}">
                  <a16:creationId xmlns:a16="http://schemas.microsoft.com/office/drawing/2014/main" id="{C0A7A6BD-A14A-50A1-303D-C63E56808C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110072" y="4656201"/>
              <a:ext cx="900464" cy="616880"/>
            </a:xfrm>
            <a:prstGeom prst="irregularSeal2">
              <a:avLst/>
            </a:prstGeom>
            <a:solidFill>
              <a:srgbClr val="FF0000"/>
            </a:solidFill>
            <a:ln w="190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762000">
                <a:spcBef>
                  <a:spcPct val="30000"/>
                </a:spcBef>
              </a:pPr>
              <a:r>
                <a:rPr lang="en-GB" altLang="en-US" sz="800" dirty="0">
                  <a:solidFill>
                    <a:schemeClr val="bg1"/>
                  </a:solidFill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 Quality issue</a:t>
              </a:r>
            </a:p>
          </p:txBody>
        </p:sp>
        <p:sp>
          <p:nvSpPr>
            <p:cNvPr id="157" name="AutoShape 74">
              <a:extLst>
                <a:ext uri="{FF2B5EF4-FFF2-40B4-BE49-F238E27FC236}">
                  <a16:creationId xmlns:a16="http://schemas.microsoft.com/office/drawing/2014/main" id="{390E95DC-6547-2531-BCCB-E4DCEE5004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04794" y="4802425"/>
              <a:ext cx="988415" cy="616880"/>
            </a:xfrm>
            <a:prstGeom prst="irregularSeal2">
              <a:avLst/>
            </a:prstGeom>
            <a:solidFill>
              <a:srgbClr val="FF0000"/>
            </a:solidFill>
            <a:ln w="190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762000">
                <a:spcBef>
                  <a:spcPct val="30000"/>
                </a:spcBef>
              </a:pPr>
              <a:r>
                <a:rPr lang="en-GB" altLang="en-US" sz="800" dirty="0">
                  <a:solidFill>
                    <a:schemeClr val="bg1"/>
                  </a:solidFill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 Inventory waste</a:t>
              </a:r>
            </a:p>
          </p:txBody>
        </p:sp>
        <p:sp>
          <p:nvSpPr>
            <p:cNvPr id="158" name="AutoShape 74">
              <a:extLst>
                <a:ext uri="{FF2B5EF4-FFF2-40B4-BE49-F238E27FC236}">
                  <a16:creationId xmlns:a16="http://schemas.microsoft.com/office/drawing/2014/main" id="{D5AC9589-2615-AD3A-3C6D-9233E80587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75155" y="5219667"/>
              <a:ext cx="900464" cy="501524"/>
            </a:xfrm>
            <a:prstGeom prst="irregularSeal2">
              <a:avLst/>
            </a:prstGeom>
            <a:solidFill>
              <a:srgbClr val="FF0000"/>
            </a:solidFill>
            <a:ln w="19050"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762000">
                <a:spcBef>
                  <a:spcPct val="30000"/>
                </a:spcBef>
              </a:pPr>
              <a:r>
                <a:rPr lang="en-GB" altLang="en-US" sz="800" dirty="0">
                  <a:solidFill>
                    <a:schemeClr val="bg1"/>
                  </a:solidFill>
                  <a:latin typeface="Dyson Futura Light" panose="020B0403030204020306" pitchFamily="34" charset="0"/>
                  <a:ea typeface="Dyson Futura Light" panose="020B0403030204020306" pitchFamily="34" charset="0"/>
                </a:rPr>
                <a:t> Long CT</a:t>
              </a: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CF69E9D8-C9A8-7DDE-3D25-D96220CB971E}"/>
                </a:ext>
              </a:extLst>
            </p:cNvPr>
            <p:cNvSpPr/>
            <p:nvPr/>
          </p:nvSpPr>
          <p:spPr>
            <a:xfrm>
              <a:off x="10176850" y="5018387"/>
              <a:ext cx="652021" cy="2616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dirty="0"/>
                <a:t>Takt time </a:t>
              </a:r>
            </a:p>
            <a:p>
              <a:pPr algn="ctr"/>
              <a:r>
                <a:rPr lang="en-US" sz="900" dirty="0"/>
                <a:t>= 47.1</a:t>
              </a: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5C684E02-7067-7052-5F3D-DB04323CB648}"/>
              </a:ext>
            </a:extLst>
          </p:cNvPr>
          <p:cNvSpPr txBox="1"/>
          <p:nvPr/>
        </p:nvSpPr>
        <p:spPr>
          <a:xfrm rot="19760158">
            <a:off x="3423129" y="3527426"/>
            <a:ext cx="5732225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current state VSM</a:t>
            </a:r>
          </a:p>
        </p:txBody>
      </p:sp>
    </p:spTree>
    <p:extLst>
      <p:ext uri="{BB962C8B-B14F-4D97-AF65-F5344CB8AC3E}">
        <p14:creationId xmlns:p14="http://schemas.microsoft.com/office/powerpoint/2010/main" val="22683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305F24-739B-C788-6C51-8CB9677C7A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6915306"/>
              </p:ext>
            </p:extLst>
          </p:nvPr>
        </p:nvGraphicFramePr>
        <p:xfrm>
          <a:off x="298221" y="-606091"/>
          <a:ext cx="11060513" cy="583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B9832AD-A3E5-393D-EBCF-5D7EF0443E5C}"/>
              </a:ext>
            </a:extLst>
          </p:cNvPr>
          <p:cNvSpPr/>
          <p:nvPr/>
        </p:nvSpPr>
        <p:spPr>
          <a:xfrm>
            <a:off x="2964674" y="595565"/>
            <a:ext cx="8797537" cy="30787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86DB-4B21-419E-94FB-35A1706251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292" y="3406489"/>
            <a:ext cx="8758571" cy="2644994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Introduction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Project scope &amp; Time Plan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Cost Benefits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Risks and Mitigation Action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SIPOC / Functional Block Diagram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Critical to Requirement (CTR) / Critical to Quality (CTQ)</a:t>
            </a:r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50952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Current state Value Stream Mapping (Transactional)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(Process) 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59176C-6798-03DD-CE70-5D3D9922CBA8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4" name="Arrow: Pentagon 53">
              <a:extLst>
                <a:ext uri="{FF2B5EF4-FFF2-40B4-BE49-F238E27FC236}">
                  <a16:creationId xmlns:a16="http://schemas.microsoft.com/office/drawing/2014/main" id="{DDB7A40A-829F-501D-0F66-3C9AD3BD71D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28F4F701-D868-C156-1E80-7D774C522BF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CD9C463E-E3B7-3B20-357A-A346A74816C7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57" name="Arrow: Chevron 56">
              <a:extLst>
                <a:ext uri="{FF2B5EF4-FFF2-40B4-BE49-F238E27FC236}">
                  <a16:creationId xmlns:a16="http://schemas.microsoft.com/office/drawing/2014/main" id="{317103E9-FF41-A0BE-11B8-EC0C32F49572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7536C023-3D04-B709-9AA8-ACE3676BF01D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E3B0811-9D22-49BA-5D67-6EE34A2B3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8"/>
          <a:stretch/>
        </p:blipFill>
        <p:spPr>
          <a:xfrm>
            <a:off x="231274" y="2367560"/>
            <a:ext cx="11468128" cy="4099794"/>
          </a:xfrm>
          <a:prstGeom prst="rect">
            <a:avLst/>
          </a:prstGeom>
        </p:spPr>
      </p:pic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4BF7BE9B-02A3-7DFF-7F30-255E8DA451C8}"/>
              </a:ext>
            </a:extLst>
          </p:cNvPr>
          <p:cNvSpPr/>
          <p:nvPr/>
        </p:nvSpPr>
        <p:spPr>
          <a:xfrm>
            <a:off x="677181" y="1774216"/>
            <a:ext cx="3149325" cy="5933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67" dirty="0"/>
              <a:t>Stream 1</a:t>
            </a:r>
          </a:p>
        </p:txBody>
      </p:sp>
      <p:sp>
        <p:nvSpPr>
          <p:cNvPr id="7" name="Rounded Rectangle 12">
            <a:extLst>
              <a:ext uri="{FF2B5EF4-FFF2-40B4-BE49-F238E27FC236}">
                <a16:creationId xmlns:a16="http://schemas.microsoft.com/office/drawing/2014/main" id="{267FB267-B39C-472F-76C7-62D1D691A455}"/>
              </a:ext>
            </a:extLst>
          </p:cNvPr>
          <p:cNvSpPr/>
          <p:nvPr/>
        </p:nvSpPr>
        <p:spPr>
          <a:xfrm>
            <a:off x="4117311" y="1774216"/>
            <a:ext cx="7304416" cy="5933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67" dirty="0"/>
              <a:t>Stream 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DDD0EB-ABE6-07E8-7DDC-DD2DFA93DD74}"/>
              </a:ext>
            </a:extLst>
          </p:cNvPr>
          <p:cNvCxnSpPr>
            <a:cxnSpLocks/>
          </p:cNvCxnSpPr>
          <p:nvPr/>
        </p:nvCxnSpPr>
        <p:spPr>
          <a:xfrm>
            <a:off x="3836781" y="2070888"/>
            <a:ext cx="2702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2B012F-CD5D-7171-EFE7-9B79AFBF11DB}"/>
              </a:ext>
            </a:extLst>
          </p:cNvPr>
          <p:cNvCxnSpPr>
            <a:cxnSpLocks/>
          </p:cNvCxnSpPr>
          <p:nvPr/>
        </p:nvCxnSpPr>
        <p:spPr>
          <a:xfrm>
            <a:off x="11452549" y="2070888"/>
            <a:ext cx="2702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Explosion 1 48">
            <a:extLst>
              <a:ext uri="{FF2B5EF4-FFF2-40B4-BE49-F238E27FC236}">
                <a16:creationId xmlns:a16="http://schemas.microsoft.com/office/drawing/2014/main" id="{8BABAEA9-961C-6E06-FC65-144EE07873CE}"/>
              </a:ext>
            </a:extLst>
          </p:cNvPr>
          <p:cNvSpPr/>
          <p:nvPr/>
        </p:nvSpPr>
        <p:spPr>
          <a:xfrm rot="20449168">
            <a:off x="8171187" y="5150358"/>
            <a:ext cx="1681758" cy="767556"/>
          </a:xfrm>
          <a:prstGeom prst="irregularSeal1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1200" dirty="0"/>
              <a:t>Bottle</a:t>
            </a:r>
            <a:r>
              <a:rPr lang="en-MY" sz="1800" dirty="0"/>
              <a:t> </a:t>
            </a:r>
            <a:r>
              <a:rPr lang="en-MY" sz="1200" dirty="0"/>
              <a:t>neck</a:t>
            </a:r>
            <a:endParaRPr lang="en-MY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98BF4-9C69-D552-2F58-2B2FF532AA68}"/>
              </a:ext>
            </a:extLst>
          </p:cNvPr>
          <p:cNvSpPr txBox="1"/>
          <p:nvPr/>
        </p:nvSpPr>
        <p:spPr>
          <a:xfrm>
            <a:off x="408107" y="5811928"/>
            <a:ext cx="420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 &amp; conclusion)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CEDA2-7C73-EC07-A050-18C07DB90AD7}"/>
              </a:ext>
            </a:extLst>
          </p:cNvPr>
          <p:cNvSpPr txBox="1"/>
          <p:nvPr/>
        </p:nvSpPr>
        <p:spPr>
          <a:xfrm rot="19760158">
            <a:off x="3423129" y="3527426"/>
            <a:ext cx="5732225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current state VSM</a:t>
            </a:r>
          </a:p>
        </p:txBody>
      </p:sp>
    </p:spTree>
    <p:extLst>
      <p:ext uri="{BB962C8B-B14F-4D97-AF65-F5344CB8AC3E}">
        <p14:creationId xmlns:p14="http://schemas.microsoft.com/office/powerpoint/2010/main" val="396552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Current state Value Stream Mapping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(Process Detail) 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B59176C-6798-03DD-CE70-5D3D9922CBA8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4" name="Arrow: Pentagon 53">
              <a:extLst>
                <a:ext uri="{FF2B5EF4-FFF2-40B4-BE49-F238E27FC236}">
                  <a16:creationId xmlns:a16="http://schemas.microsoft.com/office/drawing/2014/main" id="{DDB7A40A-829F-501D-0F66-3C9AD3BD71D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55" name="Arrow: Chevron 54">
              <a:extLst>
                <a:ext uri="{FF2B5EF4-FFF2-40B4-BE49-F238E27FC236}">
                  <a16:creationId xmlns:a16="http://schemas.microsoft.com/office/drawing/2014/main" id="{28F4F701-D868-C156-1E80-7D774C522BF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CD9C463E-E3B7-3B20-357A-A346A74816C7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57" name="Arrow: Chevron 56">
              <a:extLst>
                <a:ext uri="{FF2B5EF4-FFF2-40B4-BE49-F238E27FC236}">
                  <a16:creationId xmlns:a16="http://schemas.microsoft.com/office/drawing/2014/main" id="{317103E9-FF41-A0BE-11B8-EC0C32F49572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58" name="Arrow: Chevron 57">
              <a:extLst>
                <a:ext uri="{FF2B5EF4-FFF2-40B4-BE49-F238E27FC236}">
                  <a16:creationId xmlns:a16="http://schemas.microsoft.com/office/drawing/2014/main" id="{7536C023-3D04-B709-9AA8-ACE3676BF01D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69425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Current Performance (Baseline measurement)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 measurement by Yield)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3FDF3D-771C-F673-2D6D-6DB4B6E004C1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E4F898-620E-1176-3D7F-AF71DE71C646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graphicFrame>
        <p:nvGraphicFramePr>
          <p:cNvPr id="15" name="グラフ 9">
            <a:extLst>
              <a:ext uri="{FF2B5EF4-FFF2-40B4-BE49-F238E27FC236}">
                <a16:creationId xmlns:a16="http://schemas.microsoft.com/office/drawing/2014/main" id="{CC2E0891-EBD8-062C-41BE-65F60E02C9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5147824"/>
              </p:ext>
            </p:extLst>
          </p:nvPr>
        </p:nvGraphicFramePr>
        <p:xfrm>
          <a:off x="422801" y="2141099"/>
          <a:ext cx="10740043" cy="4541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A07895E-55BB-D3B0-C901-EB56E2E23F4C}"/>
              </a:ext>
            </a:extLst>
          </p:cNvPr>
          <p:cNvSpPr txBox="1"/>
          <p:nvPr/>
        </p:nvSpPr>
        <p:spPr>
          <a:xfrm rot="19760158">
            <a:off x="2364141" y="3708284"/>
            <a:ext cx="5888956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performance plot</a:t>
            </a:r>
          </a:p>
        </p:txBody>
      </p:sp>
    </p:spTree>
    <p:extLst>
      <p:ext uri="{BB962C8B-B14F-4D97-AF65-F5344CB8AC3E}">
        <p14:creationId xmlns:p14="http://schemas.microsoft.com/office/powerpoint/2010/main" val="400823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Current Performance (Baseline measurement)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 measurement by DPMO)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3FDF3D-771C-F673-2D6D-6DB4B6E004C1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C3E8D9-D9E1-05A3-36FF-47831900F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452" y="1696954"/>
            <a:ext cx="7248373" cy="4015750"/>
          </a:xfrm>
          <a:prstGeom prst="rect">
            <a:avLst/>
          </a:prstGeom>
          <a:noFill/>
        </p:spPr>
      </p:pic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34FEE8DF-C211-E503-1922-4D607268794E}"/>
              </a:ext>
            </a:extLst>
          </p:cNvPr>
          <p:cNvGraphicFramePr>
            <a:graphicFrameLocks noGrp="1"/>
          </p:cNvGraphicFramePr>
          <p:nvPr/>
        </p:nvGraphicFramePr>
        <p:xfrm>
          <a:off x="231274" y="2079883"/>
          <a:ext cx="422771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1247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366463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Attribute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Statistic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Sample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800" dirty="0"/>
                        <a:t>300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Defective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800" dirty="0"/>
                        <a:t>65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CTQs </a:t>
                      </a:r>
                    </a:p>
                    <a:p>
                      <a:r>
                        <a:rPr lang="en-SG" sz="1600" dirty="0"/>
                        <a:t>(Defective opportunities)</a:t>
                      </a:r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800" dirty="0"/>
                        <a:t>23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SG" sz="1600" dirty="0"/>
                        <a:t>DPMO</a:t>
                      </a:r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800" dirty="0"/>
                        <a:t>9420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SG" sz="1600" dirty="0"/>
                        <a:t>Process Sigma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SG" sz="1800" dirty="0"/>
                        <a:t>3.85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029659"/>
                  </a:ext>
                </a:extLst>
              </a:tr>
            </a:tbl>
          </a:graphicData>
        </a:graphic>
      </p:graphicFrame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96B50D83-67B9-5BB8-E117-60B17E6972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57" y="5560333"/>
            <a:ext cx="685774" cy="450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0FEF6C-4498-3440-9983-9E0A733914BF}"/>
              </a:ext>
            </a:extLst>
          </p:cNvPr>
          <p:cNvSpPr txBox="1"/>
          <p:nvPr/>
        </p:nvSpPr>
        <p:spPr>
          <a:xfrm rot="19760158">
            <a:off x="6350196" y="3544972"/>
            <a:ext cx="3531067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picture</a:t>
            </a:r>
          </a:p>
        </p:txBody>
      </p:sp>
    </p:spTree>
    <p:extLst>
      <p:ext uri="{BB962C8B-B14F-4D97-AF65-F5344CB8AC3E}">
        <p14:creationId xmlns:p14="http://schemas.microsoft.com/office/powerpoint/2010/main" val="1633406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Current Performance (Baseline measurement)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 measurement by capability)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F912107-BCD2-68DC-501F-577074FB2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6" y="3000587"/>
            <a:ext cx="4969603" cy="331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D21E1D-4155-C6F9-FAE0-FFDF351A9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126" y="1530220"/>
            <a:ext cx="6376858" cy="4783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813E67-7543-0DAD-5C22-B4E3CC5A0788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169ADE-4A8F-8BF8-7650-07B4DD818CF0}"/>
              </a:ext>
            </a:extLst>
          </p:cNvPr>
          <p:cNvSpPr txBox="1"/>
          <p:nvPr/>
        </p:nvSpPr>
        <p:spPr>
          <a:xfrm rot="19760158">
            <a:off x="3586262" y="3296030"/>
            <a:ext cx="5888956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performance plot</a:t>
            </a:r>
          </a:p>
        </p:txBody>
      </p:sp>
    </p:spTree>
    <p:extLst>
      <p:ext uri="{BB962C8B-B14F-4D97-AF65-F5344CB8AC3E}">
        <p14:creationId xmlns:p14="http://schemas.microsoft.com/office/powerpoint/2010/main" val="206690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Current Performance (Baseline measurement)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 measurement, another metric)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813E67-7543-0DAD-5C22-B4E3CC5A0788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(Result summary)</a:t>
            </a:r>
          </a:p>
        </p:txBody>
      </p:sp>
    </p:spTree>
    <p:extLst>
      <p:ext uri="{BB962C8B-B14F-4D97-AF65-F5344CB8AC3E}">
        <p14:creationId xmlns:p14="http://schemas.microsoft.com/office/powerpoint/2010/main" val="204521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(Design / Process) Score Card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(CTQ)</a:t>
            </a:r>
          </a:p>
        </p:txBody>
      </p: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2C13E26A-149E-1C1F-25C0-B0860115B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23679"/>
              </p:ext>
            </p:extLst>
          </p:nvPr>
        </p:nvGraphicFramePr>
        <p:xfrm>
          <a:off x="1071598" y="1983338"/>
          <a:ext cx="10186418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120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976045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986319">
                  <a:extLst>
                    <a:ext uri="{9D8B030D-6E8A-4147-A177-3AD203B41FA5}">
                      <a16:colId xmlns:a16="http://schemas.microsoft.com/office/drawing/2014/main" val="2330084514"/>
                    </a:ext>
                  </a:extLst>
                </a:gridCol>
                <a:gridCol w="1017142">
                  <a:extLst>
                    <a:ext uri="{9D8B030D-6E8A-4147-A177-3AD203B41FA5}">
                      <a16:colId xmlns:a16="http://schemas.microsoft.com/office/drawing/2014/main" val="1638704673"/>
                    </a:ext>
                  </a:extLst>
                </a:gridCol>
                <a:gridCol w="996593">
                  <a:extLst>
                    <a:ext uri="{9D8B030D-6E8A-4147-A177-3AD203B41FA5}">
                      <a16:colId xmlns:a16="http://schemas.microsoft.com/office/drawing/2014/main" val="1423498162"/>
                    </a:ext>
                  </a:extLst>
                </a:gridCol>
                <a:gridCol w="996593">
                  <a:extLst>
                    <a:ext uri="{9D8B030D-6E8A-4147-A177-3AD203B41FA5}">
                      <a16:colId xmlns:a16="http://schemas.microsoft.com/office/drawing/2014/main" val="888352162"/>
                    </a:ext>
                  </a:extLst>
                </a:gridCol>
                <a:gridCol w="986319">
                  <a:extLst>
                    <a:ext uri="{9D8B030D-6E8A-4147-A177-3AD203B41FA5}">
                      <a16:colId xmlns:a16="http://schemas.microsoft.com/office/drawing/2014/main" val="1251330684"/>
                    </a:ext>
                  </a:extLst>
                </a:gridCol>
                <a:gridCol w="1037690">
                  <a:extLst>
                    <a:ext uri="{9D8B030D-6E8A-4147-A177-3AD203B41FA5}">
                      <a16:colId xmlns:a16="http://schemas.microsoft.com/office/drawing/2014/main" val="3006608975"/>
                    </a:ext>
                  </a:extLst>
                </a:gridCol>
                <a:gridCol w="1113597">
                  <a:extLst>
                    <a:ext uri="{9D8B030D-6E8A-4147-A177-3AD203B41FA5}">
                      <a16:colId xmlns:a16="http://schemas.microsoft.com/office/drawing/2014/main" val="177536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CTQ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Xxx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Yyy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Zzzz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Xxx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Yyy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Zzz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99943E7A-80AC-87B2-C9A7-35E595E39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971" y="3823526"/>
            <a:ext cx="3921045" cy="29414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169ADE-4A8F-8BF8-7650-07B4DD818CF0}"/>
              </a:ext>
            </a:extLst>
          </p:cNvPr>
          <p:cNvSpPr txBox="1"/>
          <p:nvPr/>
        </p:nvSpPr>
        <p:spPr>
          <a:xfrm rot="19760158">
            <a:off x="5144205" y="4397999"/>
            <a:ext cx="6638273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desired performance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A55C8A-D926-B730-70BE-73DA20E7FDB5}"/>
              </a:ext>
            </a:extLst>
          </p:cNvPr>
          <p:cNvSpPr/>
          <p:nvPr/>
        </p:nvSpPr>
        <p:spPr>
          <a:xfrm>
            <a:off x="3147109" y="1512012"/>
            <a:ext cx="3945841" cy="39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Current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9BF680-40E2-9C10-3691-2E5BAE1E3AEB}"/>
              </a:ext>
            </a:extLst>
          </p:cNvPr>
          <p:cNvSpPr/>
          <p:nvPr/>
        </p:nvSpPr>
        <p:spPr>
          <a:xfrm>
            <a:off x="7142045" y="1510302"/>
            <a:ext cx="4087929" cy="39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Desired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10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Critical To Quality by House of Quality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Design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(High level functional requirements – How)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100CCD-C943-3389-66A2-E2B31AF1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803" y="1407133"/>
            <a:ext cx="6078908" cy="52079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443383-30CB-EACD-14A4-30692F5D83B1}"/>
              </a:ext>
            </a:extLst>
          </p:cNvPr>
          <p:cNvSpPr txBox="1"/>
          <p:nvPr/>
        </p:nvSpPr>
        <p:spPr>
          <a:xfrm>
            <a:off x="484742" y="1512289"/>
            <a:ext cx="507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(Design characteristic importance)</a:t>
            </a:r>
          </a:p>
          <a:p>
            <a:r>
              <a:rPr lang="en-US" sz="1800" dirty="0"/>
              <a:t>Add text (Contradiction requirements)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6D17F8-BF02-3ACA-05B7-07BEA3B03766}"/>
              </a:ext>
            </a:extLst>
          </p:cNvPr>
          <p:cNvSpPr txBox="1"/>
          <p:nvPr/>
        </p:nvSpPr>
        <p:spPr>
          <a:xfrm rot="19760158">
            <a:off x="5880490" y="3606518"/>
            <a:ext cx="5888956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House of Quality</a:t>
            </a:r>
          </a:p>
        </p:txBody>
      </p:sp>
    </p:spTree>
    <p:extLst>
      <p:ext uri="{BB962C8B-B14F-4D97-AF65-F5344CB8AC3E}">
        <p14:creationId xmlns:p14="http://schemas.microsoft.com/office/powerpoint/2010/main" val="298129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CTQs Operational Definition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</a:t>
            </a:r>
          </a:p>
        </p:txBody>
      </p:sp>
      <p:graphicFrame>
        <p:nvGraphicFramePr>
          <p:cNvPr id="17" name="Table 5">
            <a:extLst>
              <a:ext uri="{FF2B5EF4-FFF2-40B4-BE49-F238E27FC236}">
                <a16:creationId xmlns:a16="http://schemas.microsoft.com/office/drawing/2014/main" id="{718AC34A-FEFB-0855-5AD8-5D9609357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891539"/>
              </p:ext>
            </p:extLst>
          </p:nvPr>
        </p:nvGraphicFramePr>
        <p:xfrm>
          <a:off x="1205034" y="1892643"/>
          <a:ext cx="9690764" cy="35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647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2106202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1797978">
                  <a:extLst>
                    <a:ext uri="{9D8B030D-6E8A-4147-A177-3AD203B41FA5}">
                      <a16:colId xmlns:a16="http://schemas.microsoft.com/office/drawing/2014/main" val="2881811943"/>
                    </a:ext>
                  </a:extLst>
                </a:gridCol>
                <a:gridCol w="1654139">
                  <a:extLst>
                    <a:ext uri="{9D8B030D-6E8A-4147-A177-3AD203B41FA5}">
                      <a16:colId xmlns:a16="http://schemas.microsoft.com/office/drawing/2014/main" val="1619347786"/>
                    </a:ext>
                  </a:extLst>
                </a:gridCol>
                <a:gridCol w="1751798">
                  <a:extLst>
                    <a:ext uri="{9D8B030D-6E8A-4147-A177-3AD203B41FA5}">
                      <a16:colId xmlns:a16="http://schemas.microsoft.com/office/drawing/2014/main" val="3888299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High level CTQ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2</a:t>
                      </a:r>
                      <a:r>
                        <a:rPr lang="en-SG" sz="1800" baseline="30000" dirty="0"/>
                        <a:t>nd</a:t>
                      </a:r>
                      <a:r>
                        <a:rPr lang="en-SG" sz="1800" dirty="0"/>
                        <a:t> level CTQ / CTP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Decision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SG" sz="1600" dirty="0"/>
                        <a:t>CTQ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20040">
                <a:tc rowSpan="2">
                  <a:txBody>
                    <a:bodyPr/>
                    <a:lstStyle/>
                    <a:p>
                      <a:r>
                        <a:rPr lang="en-SG" sz="1600" dirty="0"/>
                        <a:t>CTQ 2</a:t>
                      </a:r>
                    </a:p>
                    <a:p>
                      <a:endParaRPr lang="en-SG" sz="1600" dirty="0"/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SG" sz="1600" dirty="0"/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70310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F07D629F-B393-35E7-9F05-BD35316C8FE1}"/>
              </a:ext>
            </a:extLst>
          </p:cNvPr>
          <p:cNvGrpSpPr/>
          <p:nvPr/>
        </p:nvGrpSpPr>
        <p:grpSpPr>
          <a:xfrm>
            <a:off x="10895798" y="5671335"/>
            <a:ext cx="1225818" cy="1098433"/>
            <a:chOff x="10400632" y="5293895"/>
            <a:chExt cx="1720984" cy="147587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A277132-BC99-CD68-CC6C-54F65775D501}"/>
                </a:ext>
              </a:extLst>
            </p:cNvPr>
            <p:cNvGrpSpPr/>
            <p:nvPr/>
          </p:nvGrpSpPr>
          <p:grpSpPr>
            <a:xfrm>
              <a:off x="10400632" y="5293895"/>
              <a:ext cx="1720984" cy="1475873"/>
              <a:chOff x="8785726" y="2356124"/>
              <a:chExt cx="3406274" cy="2977939"/>
            </a:xfrm>
          </p:grpSpPr>
          <p:pic>
            <p:nvPicPr>
              <p:cNvPr id="15" name="Picture 14" descr="68,172 Productivity Icon Images, Stock Photos, 3D objects, &amp; Vectors |  Shutterstock">
                <a:extLst>
                  <a:ext uri="{FF2B5EF4-FFF2-40B4-BE49-F238E27FC236}">
                    <a16:creationId xmlns:a16="http://schemas.microsoft.com/office/drawing/2014/main" id="{6A4AC093-36E4-CAFB-B5CA-3267107659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41" t="16667" r="13940" b="24787"/>
              <a:stretch/>
            </p:blipFill>
            <p:spPr bwMode="auto">
              <a:xfrm>
                <a:off x="8785726" y="2356124"/>
                <a:ext cx="3406274" cy="2977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7ACE50C-929D-1E91-B8A1-8885A1C0ACAA}"/>
                  </a:ext>
                </a:extLst>
              </p:cNvPr>
              <p:cNvSpPr/>
              <p:nvPr/>
            </p:nvSpPr>
            <p:spPr>
              <a:xfrm>
                <a:off x="9160043" y="4462378"/>
                <a:ext cx="577516" cy="569495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6301E9C-65DD-4D7D-B9FA-CA3D22EA9241}"/>
                  </a:ext>
                </a:extLst>
              </p:cNvPr>
              <p:cNvSpPr/>
              <p:nvPr/>
            </p:nvSpPr>
            <p:spPr>
              <a:xfrm>
                <a:off x="10087546" y="4010177"/>
                <a:ext cx="821086" cy="81849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602B265-0C6C-CC29-11FB-BDC81A6CAB73}"/>
                  </a:ext>
                </a:extLst>
              </p:cNvPr>
              <p:cNvSpPr/>
              <p:nvPr/>
            </p:nvSpPr>
            <p:spPr>
              <a:xfrm>
                <a:off x="11245077" y="4456681"/>
                <a:ext cx="577516" cy="56949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2" name="Picture 8" descr="Wifi Speed Icon Vector Stock Vector (Royalty Free) 768445120 | Shutterstock">
              <a:extLst>
                <a:ext uri="{FF2B5EF4-FFF2-40B4-BE49-F238E27FC236}">
                  <a16:creationId xmlns:a16="http://schemas.microsoft.com/office/drawing/2014/main" id="{70A5EDE0-D518-9F11-001F-0038911DD8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32" t="22882" r="17827" b="26792"/>
            <a:stretch/>
          </p:blipFill>
          <p:spPr bwMode="auto">
            <a:xfrm>
              <a:off x="10577635" y="6359556"/>
              <a:ext cx="292218" cy="24127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0" descr="Notes - Free interface icons">
              <a:extLst>
                <a:ext uri="{FF2B5EF4-FFF2-40B4-BE49-F238E27FC236}">
                  <a16:creationId xmlns:a16="http://schemas.microsoft.com/office/drawing/2014/main" id="{BCEE0B27-E3E3-CDB3-98C8-D319557F31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1854" y="6139449"/>
              <a:ext cx="331354" cy="33135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4" name="Picture 12" descr="Download Target Icon Business Royalty-Free Stock Illustration Image -  Pixabay">
              <a:extLst>
                <a:ext uri="{FF2B5EF4-FFF2-40B4-BE49-F238E27FC236}">
                  <a16:creationId xmlns:a16="http://schemas.microsoft.com/office/drawing/2014/main" id="{C299CD22-F91D-FE0D-0FDF-12767A0529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26" t="22066" r="21306" b="21837"/>
            <a:stretch/>
          </p:blipFill>
          <p:spPr bwMode="auto">
            <a:xfrm>
              <a:off x="11675407" y="6346334"/>
              <a:ext cx="268915" cy="266080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3641032-2127-8A39-D508-79F1C97446A8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D7A9703A-83F0-FF4E-1253-2F75B4BA185B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22" name="Arrow: Chevron 21">
              <a:extLst>
                <a:ext uri="{FF2B5EF4-FFF2-40B4-BE49-F238E27FC236}">
                  <a16:creationId xmlns:a16="http://schemas.microsoft.com/office/drawing/2014/main" id="{9182A5BB-8E60-377B-31A5-4F3F9BFB92AE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Measure</a:t>
              </a:r>
            </a:p>
          </p:txBody>
        </p:sp>
        <p:sp>
          <p:nvSpPr>
            <p:cNvPr id="23" name="Arrow: Chevron 22">
              <a:extLst>
                <a:ext uri="{FF2B5EF4-FFF2-40B4-BE49-F238E27FC236}">
                  <a16:creationId xmlns:a16="http://schemas.microsoft.com/office/drawing/2014/main" id="{BD8CA3C4-3539-B800-6B1B-DB7BBEF6EC0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24" name="Arrow: Chevron 23">
              <a:extLst>
                <a:ext uri="{FF2B5EF4-FFF2-40B4-BE49-F238E27FC236}">
                  <a16:creationId xmlns:a16="http://schemas.microsoft.com/office/drawing/2014/main" id="{CFC6A482-3B46-7131-FDC8-060D1DFF8CDC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Design</a:t>
              </a:r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A0AD9025-CB44-2EF5-3E87-2F42C71D5E79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146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305F24-739B-C788-6C51-8CB9677C7A41}"/>
              </a:ext>
            </a:extLst>
          </p:cNvPr>
          <p:cNvGraphicFramePr/>
          <p:nvPr/>
        </p:nvGraphicFramePr>
        <p:xfrm>
          <a:off x="298221" y="-606091"/>
          <a:ext cx="11060513" cy="583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B9832AD-A3E5-393D-EBCF-5D7EF0443E5C}"/>
              </a:ext>
            </a:extLst>
          </p:cNvPr>
          <p:cNvSpPr/>
          <p:nvPr/>
        </p:nvSpPr>
        <p:spPr>
          <a:xfrm>
            <a:off x="7113069" y="595565"/>
            <a:ext cx="4649142" cy="30787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86DB-4B21-419E-94FB-35A1706251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292" y="3406489"/>
            <a:ext cx="8758571" cy="2644994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Define Potential Root Causes (</a:t>
            </a:r>
            <a:r>
              <a:rPr lang="en-US" sz="2400" dirty="0" err="1"/>
              <a:t>Xs</a:t>
            </a:r>
            <a:r>
              <a:rPr lang="en-US" sz="2400" dirty="0"/>
              <a:t>)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Root Cause Validation Plan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Validate Root Cause (</a:t>
            </a:r>
            <a:r>
              <a:rPr lang="en-US" sz="2400" dirty="0" err="1"/>
              <a:t>Xs</a:t>
            </a:r>
            <a:r>
              <a:rPr lang="en-US" sz="2400" dirty="0"/>
              <a:t>) &amp; Effect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Identify Quick Wins</a:t>
            </a:r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95157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305F24-739B-C788-6C51-8CB9677C7A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8102113"/>
              </p:ext>
            </p:extLst>
          </p:nvPr>
        </p:nvGraphicFramePr>
        <p:xfrm>
          <a:off x="298221" y="-606091"/>
          <a:ext cx="11060513" cy="583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86DB-4B21-419E-94FB-35A1706251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292" y="3406489"/>
            <a:ext cx="8758571" cy="2644994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Introduction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Project scope &amp; Time Plan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Cost Benefits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Risks and Mitigation Action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SIPOC / Functional Block Diagram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Critical to Requirement (CTR) / Critical to Quality (CTQ)</a:t>
            </a:r>
          </a:p>
          <a:p>
            <a:endParaRPr lang="en-SG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9832AD-A3E5-393D-EBCF-5D7EF0443E5C}"/>
              </a:ext>
            </a:extLst>
          </p:cNvPr>
          <p:cNvSpPr/>
          <p:nvPr/>
        </p:nvSpPr>
        <p:spPr>
          <a:xfrm>
            <a:off x="2964674" y="595565"/>
            <a:ext cx="8554664" cy="30787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</p:spTree>
    <p:extLst>
      <p:ext uri="{BB962C8B-B14F-4D97-AF65-F5344CB8AC3E}">
        <p14:creationId xmlns:p14="http://schemas.microsoft.com/office/powerpoint/2010/main" val="256414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931CC2-D4BA-8B98-36E8-ED3920E123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318211"/>
              </p:ext>
            </p:extLst>
          </p:nvPr>
        </p:nvGraphicFramePr>
        <p:xfrm>
          <a:off x="298221" y="-606091"/>
          <a:ext cx="11060513" cy="583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B9832AD-A3E5-393D-EBCF-5D7EF0443E5C}"/>
              </a:ext>
            </a:extLst>
          </p:cNvPr>
          <p:cNvSpPr/>
          <p:nvPr/>
        </p:nvSpPr>
        <p:spPr>
          <a:xfrm>
            <a:off x="7113069" y="595565"/>
            <a:ext cx="4649142" cy="30787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86DB-4B21-419E-94FB-35A1706251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292" y="3406489"/>
            <a:ext cx="8758571" cy="2644994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Functional Requirements (CTQs) High Level Design Concept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Concept Selection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Risk Assessment &amp; Design Review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Functional Block Diagram</a:t>
            </a:r>
          </a:p>
          <a:p>
            <a:pPr marL="457200" indent="-457200">
              <a:buFontTx/>
              <a:buChar char="-"/>
            </a:pPr>
            <a:endParaRPr lang="en-US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2091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Potential Root Causes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6316017-0DC1-0831-2AD5-DE35DC1E3A88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(Design system)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58E171-7768-E210-244B-8F6DE9DBDFB1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pic>
        <p:nvPicPr>
          <p:cNvPr id="1026" name="Picture 2" descr="Fishbone Diagram Stock Illustrations – 267 Fishbone Diagram Stock  Illustrations, Vectors &amp; Clipart - Dreamstime">
            <a:extLst>
              <a:ext uri="{FF2B5EF4-FFF2-40B4-BE49-F238E27FC236}">
                <a16:creationId xmlns:a16="http://schemas.microsoft.com/office/drawing/2014/main" id="{0B53637F-1178-866D-DE84-7076415F3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" t="22052" r="3908" b="23745"/>
          <a:stretch/>
        </p:blipFill>
        <p:spPr bwMode="auto">
          <a:xfrm>
            <a:off x="10524652" y="5869470"/>
            <a:ext cx="1524478" cy="93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1718964-C94E-DD99-3E98-97032A711575}"/>
              </a:ext>
            </a:extLst>
          </p:cNvPr>
          <p:cNvGrpSpPr/>
          <p:nvPr/>
        </p:nvGrpSpPr>
        <p:grpSpPr>
          <a:xfrm>
            <a:off x="10984467" y="5673756"/>
            <a:ext cx="871824" cy="277104"/>
            <a:chOff x="10955592" y="5365750"/>
            <a:chExt cx="871824" cy="277104"/>
          </a:xfrm>
        </p:grpSpPr>
        <p:pic>
          <p:nvPicPr>
            <p:cNvPr id="1028" name="Picture 4" descr="function of x&quot; Icon - Download for free – Iconduck">
              <a:extLst>
                <a:ext uri="{FF2B5EF4-FFF2-40B4-BE49-F238E27FC236}">
                  <a16:creationId xmlns:a16="http://schemas.microsoft.com/office/drawing/2014/main" id="{085CE297-62D1-4194-523A-32BDA0E20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5592" y="5365750"/>
              <a:ext cx="306641" cy="24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Download Letter Y - Full Size PNG Image - PNGkit">
              <a:extLst>
                <a:ext uri="{FF2B5EF4-FFF2-40B4-BE49-F238E27FC236}">
                  <a16:creationId xmlns:a16="http://schemas.microsoft.com/office/drawing/2014/main" id="{9D451E12-0F1F-3B4D-1E0E-FC5D78B84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6679" y="5393243"/>
              <a:ext cx="210737" cy="24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Equals Images – Browse 255,873 Stock Photos, Vectors, and Video | Adobe  Stock">
              <a:extLst>
                <a:ext uri="{FF2B5EF4-FFF2-40B4-BE49-F238E27FC236}">
                  <a16:creationId xmlns:a16="http://schemas.microsoft.com/office/drawing/2014/main" id="{5F5F1A39-C366-078E-FC10-08240D94BF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44" t="33889" r="30556" b="34815"/>
            <a:stretch/>
          </p:blipFill>
          <p:spPr bwMode="auto">
            <a:xfrm>
              <a:off x="11403602" y="5518049"/>
              <a:ext cx="110978" cy="8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29B73958-413B-3468-4F0C-0CD527A4237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5999" y="3335807"/>
            <a:ext cx="773488" cy="10169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EC48A3-7250-6331-99C2-BE35451E1E1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624" y="3488839"/>
            <a:ext cx="624579" cy="70969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15C648-BC6B-AA8C-E644-AC2AA9C734EA}"/>
              </a:ext>
            </a:extLst>
          </p:cNvPr>
          <p:cNvCxnSpPr/>
          <p:nvPr/>
        </p:nvCxnSpPr>
        <p:spPr>
          <a:xfrm flipH="1">
            <a:off x="2452090" y="3836678"/>
            <a:ext cx="6238528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F769CB-2062-9454-B064-15BDEBCE331F}"/>
              </a:ext>
            </a:extLst>
          </p:cNvPr>
          <p:cNvCxnSpPr>
            <a:cxnSpLocks/>
          </p:cNvCxnSpPr>
          <p:nvPr/>
        </p:nvCxnSpPr>
        <p:spPr>
          <a:xfrm flipH="1" flipV="1">
            <a:off x="2782801" y="2973953"/>
            <a:ext cx="244583" cy="82462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00D1297-0BDD-0ED3-9BFB-3ED47AC09DE1}"/>
              </a:ext>
            </a:extLst>
          </p:cNvPr>
          <p:cNvSpPr/>
          <p:nvPr/>
        </p:nvSpPr>
        <p:spPr>
          <a:xfrm>
            <a:off x="1713362" y="2690313"/>
            <a:ext cx="2276400" cy="40366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schemeClr val="bg1"/>
                </a:solidFill>
                <a:latin typeface="+mj-lt"/>
                <a:ea typeface="Dyson Futura Book" panose="020B0503030204020306" pitchFamily="34" charset="0"/>
              </a:rPr>
              <a:t>Flow Splitter Assembly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Dyson Futura Book" panose="020B0503030204020306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19CC8B2-6CE2-EDD9-0148-40AE2EE92429}"/>
              </a:ext>
            </a:extLst>
          </p:cNvPr>
          <p:cNvSpPr/>
          <p:nvPr/>
        </p:nvSpPr>
        <p:spPr>
          <a:xfrm>
            <a:off x="239292" y="3066302"/>
            <a:ext cx="2073216" cy="3693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Flow Splitter Connector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73244C-7482-8FA5-6894-D705012367FB}"/>
              </a:ext>
            </a:extLst>
          </p:cNvPr>
          <p:cNvCxnSpPr/>
          <p:nvPr/>
        </p:nvCxnSpPr>
        <p:spPr>
          <a:xfrm flipH="1">
            <a:off x="2265384" y="3274847"/>
            <a:ext cx="59436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5D41FE-B5BD-EDF5-AA1C-42A25CA5F372}"/>
              </a:ext>
            </a:extLst>
          </p:cNvPr>
          <p:cNvCxnSpPr>
            <a:cxnSpLocks/>
          </p:cNvCxnSpPr>
          <p:nvPr/>
        </p:nvCxnSpPr>
        <p:spPr>
          <a:xfrm flipH="1" flipV="1">
            <a:off x="5158256" y="2012040"/>
            <a:ext cx="533334" cy="178653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43D0C39-D1CC-1EAC-E3B0-171992DEC34C}"/>
              </a:ext>
            </a:extLst>
          </p:cNvPr>
          <p:cNvSpPr/>
          <p:nvPr/>
        </p:nvSpPr>
        <p:spPr>
          <a:xfrm>
            <a:off x="4295534" y="1601218"/>
            <a:ext cx="1698409" cy="4103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Dyson Futura Book" panose="020B0503030204020306" pitchFamily="34" charset="0"/>
              </a:rPr>
              <a:t>Motor Assembly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84BA73-079C-98EE-C42C-1433C1AB7253}"/>
              </a:ext>
            </a:extLst>
          </p:cNvPr>
          <p:cNvCxnSpPr>
            <a:cxnSpLocks/>
          </p:cNvCxnSpPr>
          <p:nvPr/>
        </p:nvCxnSpPr>
        <p:spPr>
          <a:xfrm flipH="1">
            <a:off x="4599446" y="2506105"/>
            <a:ext cx="71890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4139B0-C784-1043-6C89-7A40A3388DCE}"/>
              </a:ext>
            </a:extLst>
          </p:cNvPr>
          <p:cNvSpPr/>
          <p:nvPr/>
        </p:nvSpPr>
        <p:spPr>
          <a:xfrm>
            <a:off x="3749108" y="2326719"/>
            <a:ext cx="901947" cy="33261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V9 Motor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6E2A6E-B8B4-4DDD-988E-E8CA68B80805}"/>
              </a:ext>
            </a:extLst>
          </p:cNvPr>
          <p:cNvCxnSpPr>
            <a:cxnSpLocks/>
          </p:cNvCxnSpPr>
          <p:nvPr/>
        </p:nvCxnSpPr>
        <p:spPr>
          <a:xfrm flipH="1">
            <a:off x="5083681" y="3123074"/>
            <a:ext cx="399851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4BC962-D9D8-5C58-BF99-B452DFE6F9BA}"/>
              </a:ext>
            </a:extLst>
          </p:cNvPr>
          <p:cNvSpPr/>
          <p:nvPr/>
        </p:nvSpPr>
        <p:spPr>
          <a:xfrm>
            <a:off x="3939378" y="2993149"/>
            <a:ext cx="1199946" cy="22772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solidFill>
                  <a:sysClr val="windowText" lastClr="000000"/>
                </a:solidFill>
                <a:ea typeface="Dyson Futura Book" panose="020B0503030204020306" pitchFamily="34" charset="0"/>
              </a:rPr>
              <a:t>Motor Mount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3DF1E-0818-471B-693F-DEAE82267184}"/>
              </a:ext>
            </a:extLst>
          </p:cNvPr>
          <p:cNvCxnSpPr>
            <a:cxnSpLocks/>
          </p:cNvCxnSpPr>
          <p:nvPr/>
        </p:nvCxnSpPr>
        <p:spPr>
          <a:xfrm flipH="1" flipV="1">
            <a:off x="7912087" y="1989308"/>
            <a:ext cx="535027" cy="180927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10AA86B-10E9-E152-DC3E-CBAB33919306}"/>
              </a:ext>
            </a:extLst>
          </p:cNvPr>
          <p:cNvSpPr/>
          <p:nvPr/>
        </p:nvSpPr>
        <p:spPr>
          <a:xfrm>
            <a:off x="7245462" y="1602289"/>
            <a:ext cx="1413721" cy="4103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schemeClr val="bg1"/>
                </a:solidFill>
                <a:latin typeface="+mj-lt"/>
                <a:ea typeface="Dyson Futura Book" panose="020B0503030204020306" pitchFamily="34" charset="0"/>
              </a:rPr>
              <a:t>Software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Dyson Futura Book" panose="020B0503030204020306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37B7D9-41AE-519B-62A5-DE010AFD1A0A}"/>
              </a:ext>
            </a:extLst>
          </p:cNvPr>
          <p:cNvCxnSpPr/>
          <p:nvPr/>
        </p:nvCxnSpPr>
        <p:spPr>
          <a:xfrm flipH="1">
            <a:off x="7464134" y="2511183"/>
            <a:ext cx="59436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3BCEA18-A5F7-A8A0-2FC7-84351D43D58D}"/>
              </a:ext>
            </a:extLst>
          </p:cNvPr>
          <p:cNvSpPr/>
          <p:nvPr/>
        </p:nvSpPr>
        <p:spPr>
          <a:xfrm>
            <a:off x="5927034" y="2278311"/>
            <a:ext cx="1596433" cy="4505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Motor Control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F06DD3D-F3B8-B141-2581-9804B4D93D89}"/>
              </a:ext>
            </a:extLst>
          </p:cNvPr>
          <p:cNvSpPr/>
          <p:nvPr/>
        </p:nvSpPr>
        <p:spPr>
          <a:xfrm>
            <a:off x="2935811" y="3728614"/>
            <a:ext cx="208549" cy="2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CDA986-070C-F264-D2AD-FA0E5DFDA610}"/>
              </a:ext>
            </a:extLst>
          </p:cNvPr>
          <p:cNvCxnSpPr>
            <a:cxnSpLocks/>
          </p:cNvCxnSpPr>
          <p:nvPr/>
        </p:nvCxnSpPr>
        <p:spPr>
          <a:xfrm flipV="1">
            <a:off x="4956733" y="3844299"/>
            <a:ext cx="723004" cy="244288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FE20C9A-E8C3-3A9D-9B69-130ED312AD35}"/>
              </a:ext>
            </a:extLst>
          </p:cNvPr>
          <p:cNvSpPr/>
          <p:nvPr/>
        </p:nvSpPr>
        <p:spPr>
          <a:xfrm>
            <a:off x="5600017" y="3728614"/>
            <a:ext cx="208549" cy="2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8C0FEA9-2E5C-A77A-9D44-AB6EA5A3A233}"/>
              </a:ext>
            </a:extLst>
          </p:cNvPr>
          <p:cNvSpPr/>
          <p:nvPr/>
        </p:nvSpPr>
        <p:spPr>
          <a:xfrm>
            <a:off x="4182533" y="6276749"/>
            <a:ext cx="1744500" cy="4103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600" dirty="0">
                <a:solidFill>
                  <a:schemeClr val="bg1"/>
                </a:solidFill>
                <a:latin typeface="+mj-lt"/>
                <a:ea typeface="Dyson Futura Book" panose="020B0503030204020306" pitchFamily="34" charset="0"/>
              </a:rPr>
              <a:t>Heater Assembly</a:t>
            </a:r>
            <a:endParaRPr kumimoji="0" lang="en-SG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Dyson Futura Book" panose="020B0503030204020306" pitchFamily="34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60FC10-4B52-E898-EDB2-EDB15D48FE66}"/>
              </a:ext>
            </a:extLst>
          </p:cNvPr>
          <p:cNvCxnSpPr>
            <a:cxnSpLocks/>
          </p:cNvCxnSpPr>
          <p:nvPr/>
        </p:nvCxnSpPr>
        <p:spPr>
          <a:xfrm flipH="1" flipV="1">
            <a:off x="2993397" y="5007822"/>
            <a:ext cx="588875" cy="36771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AE0C93D-E952-7DDB-8678-58F09FC4DF17}"/>
              </a:ext>
            </a:extLst>
          </p:cNvPr>
          <p:cNvSpPr/>
          <p:nvPr/>
        </p:nvSpPr>
        <p:spPr>
          <a:xfrm>
            <a:off x="1564771" y="4702902"/>
            <a:ext cx="1508760" cy="5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solidFill>
                  <a:sysClr val="windowText" lastClr="000000"/>
                </a:solidFill>
                <a:ea typeface="Dyson Futura Book" panose="020B0503030204020306" pitchFamily="34" charset="0"/>
              </a:rPr>
              <a:t>Air Exit Gap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DFFC5E2-1B63-4A80-9D71-D431803972DD}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7421246" y="4271974"/>
            <a:ext cx="563783" cy="89546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2C25904-35D6-44CA-EA42-5C7EB9213271}"/>
              </a:ext>
            </a:extLst>
          </p:cNvPr>
          <p:cNvSpPr/>
          <p:nvPr/>
        </p:nvSpPr>
        <p:spPr>
          <a:xfrm>
            <a:off x="7985029" y="4480692"/>
            <a:ext cx="941940" cy="3192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solidFill>
                  <a:sysClr val="windowText" lastClr="000000"/>
                </a:solidFill>
                <a:ea typeface="Dyson Futura Book" panose="020B0503030204020306" pitchFamily="34" charset="0"/>
              </a:rPr>
              <a:t>Coil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BF262D-91D1-442A-4422-07A95B9320F5}"/>
              </a:ext>
            </a:extLst>
          </p:cNvPr>
          <p:cNvCxnSpPr/>
          <p:nvPr/>
        </p:nvCxnSpPr>
        <p:spPr>
          <a:xfrm flipH="1">
            <a:off x="4650043" y="5390774"/>
            <a:ext cx="56388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36A1FA1-CADF-4781-04FB-7F6A40B6F4A1}"/>
              </a:ext>
            </a:extLst>
          </p:cNvPr>
          <p:cNvSpPr/>
          <p:nvPr/>
        </p:nvSpPr>
        <p:spPr>
          <a:xfrm>
            <a:off x="3433443" y="5081529"/>
            <a:ext cx="1251886" cy="600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Heater Nozzle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A8C174-4766-807B-DC66-B5450AA1B7F0}"/>
              </a:ext>
            </a:extLst>
          </p:cNvPr>
          <p:cNvCxnSpPr>
            <a:cxnSpLocks/>
          </p:cNvCxnSpPr>
          <p:nvPr/>
        </p:nvCxnSpPr>
        <p:spPr>
          <a:xfrm flipH="1">
            <a:off x="5557684" y="4271974"/>
            <a:ext cx="531545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1D8A53C-204D-FB91-F647-D30CBD23E700}"/>
              </a:ext>
            </a:extLst>
          </p:cNvPr>
          <p:cNvSpPr/>
          <p:nvPr/>
        </p:nvSpPr>
        <p:spPr>
          <a:xfrm>
            <a:off x="6013387" y="3984459"/>
            <a:ext cx="1524000" cy="5372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solidFill>
                  <a:sysClr val="windowText" lastClr="000000"/>
                </a:solidFill>
                <a:ea typeface="Dyson Futura Book" panose="020B0503030204020306" pitchFamily="34" charset="0"/>
              </a:rPr>
              <a:t>Open Wire Heater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75BEF94-846E-79C5-3B5B-07F480041411}"/>
              </a:ext>
            </a:extLst>
          </p:cNvPr>
          <p:cNvSpPr/>
          <p:nvPr/>
        </p:nvSpPr>
        <p:spPr>
          <a:xfrm>
            <a:off x="8340301" y="3728614"/>
            <a:ext cx="208549" cy="2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D65EF67D-7DA5-CB68-9B34-697EB0959F3D}"/>
              </a:ext>
            </a:extLst>
          </p:cNvPr>
          <p:cNvSpPr/>
          <p:nvPr/>
        </p:nvSpPr>
        <p:spPr>
          <a:xfrm>
            <a:off x="9229487" y="3624335"/>
            <a:ext cx="1524337" cy="47018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solidFill>
                  <a:sysClr val="windowText" lastClr="000000"/>
                </a:solidFill>
                <a:latin typeface="+mj-lt"/>
                <a:ea typeface="Dyson Futura Book" panose="020B0503030204020306" pitchFamily="34" charset="0"/>
              </a:rPr>
              <a:t>To reduce Peak Air Exit temperature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Dyson Futura Book" panose="020B0503030204020306" pitchFamily="34" charset="0"/>
            </a:endParaRPr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05E51CD2-304C-57FB-40C2-BAD452FDDE72}"/>
              </a:ext>
            </a:extLst>
          </p:cNvPr>
          <p:cNvSpPr/>
          <p:nvPr/>
        </p:nvSpPr>
        <p:spPr>
          <a:xfrm>
            <a:off x="5551829" y="5073519"/>
            <a:ext cx="1251886" cy="6040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Heater Frame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6D87373A-C278-F67C-537F-D19EAE7E491D}"/>
              </a:ext>
            </a:extLst>
          </p:cNvPr>
          <p:cNvCxnSpPr>
            <a:cxnSpLocks/>
          </p:cNvCxnSpPr>
          <p:nvPr/>
        </p:nvCxnSpPr>
        <p:spPr>
          <a:xfrm flipH="1">
            <a:off x="5236281" y="5390774"/>
            <a:ext cx="494502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30C7C19F-F040-B9E0-5413-6A2B5721FB77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7421246" y="4271974"/>
            <a:ext cx="563783" cy="36833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C9DAD0-3BC0-A986-2828-71A7F48330F5}"/>
              </a:ext>
            </a:extLst>
          </p:cNvPr>
          <p:cNvCxnSpPr/>
          <p:nvPr/>
        </p:nvCxnSpPr>
        <p:spPr>
          <a:xfrm flipH="1">
            <a:off x="7633100" y="3066302"/>
            <a:ext cx="59436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86AAED-E08C-B657-1246-17B785B1A6B0}"/>
              </a:ext>
            </a:extLst>
          </p:cNvPr>
          <p:cNvSpPr/>
          <p:nvPr/>
        </p:nvSpPr>
        <p:spPr>
          <a:xfrm>
            <a:off x="6096000" y="2833430"/>
            <a:ext cx="1596433" cy="45051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solidFill>
                  <a:sysClr val="windowText" lastClr="000000"/>
                </a:solidFill>
                <a:ea typeface="Dyson Futura Book" panose="020B0503030204020306" pitchFamily="34" charset="0"/>
              </a:rPr>
              <a:t>Heater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 Control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0DC491A-718B-FF23-3208-9F4AF7BD2D33}"/>
              </a:ext>
            </a:extLst>
          </p:cNvPr>
          <p:cNvSpPr/>
          <p:nvPr/>
        </p:nvSpPr>
        <p:spPr>
          <a:xfrm>
            <a:off x="3245691" y="3433687"/>
            <a:ext cx="1540255" cy="2700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Flow Splitter Rubber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A325E72-8ED4-FA35-07FA-BD6E385F3ABA}"/>
              </a:ext>
            </a:extLst>
          </p:cNvPr>
          <p:cNvSpPr/>
          <p:nvPr/>
        </p:nvSpPr>
        <p:spPr>
          <a:xfrm>
            <a:off x="7985029" y="5007822"/>
            <a:ext cx="941940" cy="3192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Pillar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85EE82-F52D-0F2D-2D27-3340EB741E32}"/>
              </a:ext>
            </a:extLst>
          </p:cNvPr>
          <p:cNvCxnSpPr>
            <a:cxnSpLocks/>
            <a:stCxn id="24" idx="1"/>
            <a:endCxn id="1031" idx="3"/>
          </p:cNvCxnSpPr>
          <p:nvPr/>
        </p:nvCxnSpPr>
        <p:spPr>
          <a:xfrm flipH="1" flipV="1">
            <a:off x="6803715" y="5375534"/>
            <a:ext cx="210302" cy="44021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BB5E21-97B4-70FA-7D3B-80459592594B}"/>
              </a:ext>
            </a:extLst>
          </p:cNvPr>
          <p:cNvSpPr/>
          <p:nvPr/>
        </p:nvSpPr>
        <p:spPr>
          <a:xfrm>
            <a:off x="7014017" y="5661812"/>
            <a:ext cx="1046740" cy="30787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solidFill>
                  <a:sysClr val="windowText" lastClr="000000"/>
                </a:solidFill>
                <a:ea typeface="Dyson Futura Book" panose="020B0503030204020306" pitchFamily="34" charset="0"/>
              </a:rPr>
              <a:t>Ramp Angle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0ED7DE77-407F-798B-A33F-2DA6CA0A6B80}"/>
              </a:ext>
            </a:extLst>
          </p:cNvPr>
          <p:cNvCxnSpPr>
            <a:cxnSpLocks/>
          </p:cNvCxnSpPr>
          <p:nvPr/>
        </p:nvCxnSpPr>
        <p:spPr>
          <a:xfrm flipH="1">
            <a:off x="3026648" y="5364731"/>
            <a:ext cx="550463" cy="309025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Rectangle: Rounded Corners 1045">
            <a:extLst>
              <a:ext uri="{FF2B5EF4-FFF2-40B4-BE49-F238E27FC236}">
                <a16:creationId xmlns:a16="http://schemas.microsoft.com/office/drawing/2014/main" id="{7AB98F5E-B4D0-3490-E096-11DC74DBAAB7}"/>
              </a:ext>
            </a:extLst>
          </p:cNvPr>
          <p:cNvSpPr/>
          <p:nvPr/>
        </p:nvSpPr>
        <p:spPr>
          <a:xfrm>
            <a:off x="1544818" y="5420890"/>
            <a:ext cx="1508760" cy="5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200" dirty="0">
                <a:solidFill>
                  <a:sysClr val="windowText" lastClr="000000"/>
                </a:solidFill>
                <a:ea typeface="Dyson Futura Book" panose="020B0503030204020306" pitchFamily="34" charset="0"/>
              </a:rPr>
              <a:t>Air Exit Length</a:t>
            </a: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9320DB4B-8A00-7312-52D2-9B2B924DC357}"/>
              </a:ext>
            </a:extLst>
          </p:cNvPr>
          <p:cNvSpPr/>
          <p:nvPr/>
        </p:nvSpPr>
        <p:spPr>
          <a:xfrm>
            <a:off x="3271894" y="1412939"/>
            <a:ext cx="5502867" cy="2331905"/>
          </a:xfrm>
          <a:prstGeom prst="rect">
            <a:avLst/>
          </a:prstGeom>
          <a:noFill/>
          <a:ln>
            <a:solidFill>
              <a:srgbClr val="FF0000">
                <a:alpha val="43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13ABF3A6-5573-9A03-8FAB-BB66E4091160}"/>
              </a:ext>
            </a:extLst>
          </p:cNvPr>
          <p:cNvSpPr txBox="1"/>
          <p:nvPr/>
        </p:nvSpPr>
        <p:spPr>
          <a:xfrm rot="19760158">
            <a:off x="2494517" y="3333255"/>
            <a:ext cx="6098234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Fishbone diagram</a:t>
            </a:r>
          </a:p>
        </p:txBody>
      </p:sp>
    </p:spTree>
    <p:extLst>
      <p:ext uri="{BB962C8B-B14F-4D97-AF65-F5344CB8AC3E}">
        <p14:creationId xmlns:p14="http://schemas.microsoft.com/office/powerpoint/2010/main" val="1728369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Potential Root Causes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DDBAD9B-88D5-0136-1E20-82DF16A2D9C9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5" name="Arrow: Pentagon 4">
              <a:extLst>
                <a:ext uri="{FF2B5EF4-FFF2-40B4-BE49-F238E27FC236}">
                  <a16:creationId xmlns:a16="http://schemas.microsoft.com/office/drawing/2014/main" id="{E511EBA3-3B28-12C8-5FE9-444D0665C5A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0258FF77-F4DF-A0C6-1A7D-6553C8B651A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001181C0-8ED3-A6F6-D40D-5F56C62C9414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B557813A-A5D3-89F7-6707-67396324001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ACB228E-B320-EE0B-AC77-439D421A8884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6316017-0DC1-0831-2AD5-DE35DC1E3A88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(5M + 1E)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58E171-7768-E210-244B-8F6DE9DBDFB1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9B73958-413B-3468-4F0C-0CD527A4237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5999" y="3335807"/>
            <a:ext cx="773488" cy="10169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BEC48A3-7250-6331-99C2-BE35451E1E1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7624" y="3488839"/>
            <a:ext cx="624579" cy="70969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15C648-BC6B-AA8C-E644-AC2AA9C734EA}"/>
              </a:ext>
            </a:extLst>
          </p:cNvPr>
          <p:cNvCxnSpPr/>
          <p:nvPr/>
        </p:nvCxnSpPr>
        <p:spPr>
          <a:xfrm flipH="1">
            <a:off x="2452090" y="3836678"/>
            <a:ext cx="6238528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F769CB-2062-9454-B064-15BDEBCE331F}"/>
              </a:ext>
            </a:extLst>
          </p:cNvPr>
          <p:cNvCxnSpPr>
            <a:cxnSpLocks/>
          </p:cNvCxnSpPr>
          <p:nvPr/>
        </p:nvCxnSpPr>
        <p:spPr>
          <a:xfrm flipH="1" flipV="1">
            <a:off x="2782801" y="2973953"/>
            <a:ext cx="244583" cy="824626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00D1297-0BDD-0ED3-9BFB-3ED47AC09DE1}"/>
              </a:ext>
            </a:extLst>
          </p:cNvPr>
          <p:cNvSpPr/>
          <p:nvPr/>
        </p:nvSpPr>
        <p:spPr>
          <a:xfrm>
            <a:off x="2210978" y="2690313"/>
            <a:ext cx="1388227" cy="40366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Dyson Futura Book" panose="020B0503030204020306" pitchFamily="34" charset="0"/>
              </a:rPr>
              <a:t>Man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19CC8B2-6CE2-EDD9-0148-40AE2EE92429}"/>
              </a:ext>
            </a:extLst>
          </p:cNvPr>
          <p:cNvSpPr/>
          <p:nvPr/>
        </p:nvSpPr>
        <p:spPr>
          <a:xfrm>
            <a:off x="190227" y="2643762"/>
            <a:ext cx="2073216" cy="9829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Lack of operator training due to time &amp; resource constraint (Covid safety measures - Border closure) </a:t>
            </a:r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73244C-7482-8FA5-6894-D705012367FB}"/>
              </a:ext>
            </a:extLst>
          </p:cNvPr>
          <p:cNvCxnSpPr/>
          <p:nvPr/>
        </p:nvCxnSpPr>
        <p:spPr>
          <a:xfrm flipH="1">
            <a:off x="2265384" y="3274847"/>
            <a:ext cx="59436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5D41FE-B5BD-EDF5-AA1C-42A25CA5F372}"/>
              </a:ext>
            </a:extLst>
          </p:cNvPr>
          <p:cNvCxnSpPr>
            <a:cxnSpLocks/>
          </p:cNvCxnSpPr>
          <p:nvPr/>
        </p:nvCxnSpPr>
        <p:spPr>
          <a:xfrm flipH="1" flipV="1">
            <a:off x="4562051" y="1557017"/>
            <a:ext cx="663869" cy="224156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43D0C39-D1CC-1EAC-E3B0-171992DEC34C}"/>
              </a:ext>
            </a:extLst>
          </p:cNvPr>
          <p:cNvSpPr/>
          <p:nvPr/>
        </p:nvSpPr>
        <p:spPr>
          <a:xfrm>
            <a:off x="3863678" y="1227944"/>
            <a:ext cx="1413720" cy="4103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Dyson Futura Book" panose="020B0503030204020306" pitchFamily="34" charset="0"/>
              </a:rPr>
              <a:t>Method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84BA73-079C-98EE-C42C-1433C1AB7253}"/>
              </a:ext>
            </a:extLst>
          </p:cNvPr>
          <p:cNvCxnSpPr>
            <a:cxnSpLocks/>
          </p:cNvCxnSpPr>
          <p:nvPr/>
        </p:nvCxnSpPr>
        <p:spPr>
          <a:xfrm flipH="1">
            <a:off x="3927891" y="1812191"/>
            <a:ext cx="718909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14139B0-C784-1043-6C89-7A40A3388DCE}"/>
              </a:ext>
            </a:extLst>
          </p:cNvPr>
          <p:cNvSpPr/>
          <p:nvPr/>
        </p:nvSpPr>
        <p:spPr>
          <a:xfrm>
            <a:off x="1991048" y="1479572"/>
            <a:ext cx="1936843" cy="7187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Lack of robust </a:t>
            </a:r>
            <a:r>
              <a:rPr kumimoji="0" lang="en-SG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Poka</a:t>
            </a: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 Yoke feature on assembly jig (Block gage)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6E2A6E-B8B4-4DDD-988E-E8CA68B80805}"/>
              </a:ext>
            </a:extLst>
          </p:cNvPr>
          <p:cNvCxnSpPr>
            <a:cxnSpLocks/>
          </p:cNvCxnSpPr>
          <p:nvPr/>
        </p:nvCxnSpPr>
        <p:spPr>
          <a:xfrm flipH="1">
            <a:off x="4507235" y="2732715"/>
            <a:ext cx="399851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4BC962-D9D8-5C58-BF99-B452DFE6F9BA}"/>
              </a:ext>
            </a:extLst>
          </p:cNvPr>
          <p:cNvSpPr/>
          <p:nvPr/>
        </p:nvSpPr>
        <p:spPr>
          <a:xfrm>
            <a:off x="2558995" y="2150493"/>
            <a:ext cx="1944425" cy="76942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Incorrect assembly between tension bar and leaf spring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33DF1E-0818-471B-693F-DEAE82267184}"/>
              </a:ext>
            </a:extLst>
          </p:cNvPr>
          <p:cNvCxnSpPr>
            <a:cxnSpLocks/>
          </p:cNvCxnSpPr>
          <p:nvPr/>
        </p:nvCxnSpPr>
        <p:spPr>
          <a:xfrm flipH="1" flipV="1">
            <a:off x="7912087" y="1989308"/>
            <a:ext cx="535027" cy="180927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10AA86B-10E9-E152-DC3E-CBAB33919306}"/>
              </a:ext>
            </a:extLst>
          </p:cNvPr>
          <p:cNvSpPr/>
          <p:nvPr/>
        </p:nvSpPr>
        <p:spPr>
          <a:xfrm>
            <a:off x="7245462" y="1602289"/>
            <a:ext cx="1413721" cy="4103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Dyson Futura Book" panose="020B0503030204020306" pitchFamily="34" charset="0"/>
              </a:rPr>
              <a:t>Measurement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37B7D9-41AE-519B-62A5-DE010AFD1A0A}"/>
              </a:ext>
            </a:extLst>
          </p:cNvPr>
          <p:cNvCxnSpPr/>
          <p:nvPr/>
        </p:nvCxnSpPr>
        <p:spPr>
          <a:xfrm flipH="1">
            <a:off x="7464134" y="2511183"/>
            <a:ext cx="59436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3BCEA18-A5F7-A8A0-2FC7-84351D43D58D}"/>
              </a:ext>
            </a:extLst>
          </p:cNvPr>
          <p:cNvSpPr/>
          <p:nvPr/>
        </p:nvSpPr>
        <p:spPr>
          <a:xfrm>
            <a:off x="5860080" y="2057888"/>
            <a:ext cx="1596433" cy="87796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Tension plate force measurement error (Result fluctuation)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0DBAFBF-D36F-CFAD-B80E-1E344D053231}"/>
              </a:ext>
            </a:extLst>
          </p:cNvPr>
          <p:cNvSpPr/>
          <p:nvPr/>
        </p:nvSpPr>
        <p:spPr>
          <a:xfrm>
            <a:off x="1756133" y="4812451"/>
            <a:ext cx="1398752" cy="4103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Dyson Futura Book" panose="020B0503030204020306" pitchFamily="34" charset="0"/>
              </a:rPr>
              <a:t>Environment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B301A18-FF1C-FBAA-9690-49255331742E}"/>
              </a:ext>
            </a:extLst>
          </p:cNvPr>
          <p:cNvCxnSpPr>
            <a:cxnSpLocks/>
          </p:cNvCxnSpPr>
          <p:nvPr/>
        </p:nvCxnSpPr>
        <p:spPr>
          <a:xfrm flipV="1">
            <a:off x="2756549" y="3844299"/>
            <a:ext cx="286075" cy="969404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F06DD3D-F3B8-B141-2581-9804B4D93D89}"/>
              </a:ext>
            </a:extLst>
          </p:cNvPr>
          <p:cNvSpPr/>
          <p:nvPr/>
        </p:nvSpPr>
        <p:spPr>
          <a:xfrm>
            <a:off x="2935811" y="3728614"/>
            <a:ext cx="208549" cy="2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3699122-FCB3-82B1-D914-4DB385D82945}"/>
              </a:ext>
            </a:extLst>
          </p:cNvPr>
          <p:cNvSpPr/>
          <p:nvPr/>
        </p:nvSpPr>
        <p:spPr>
          <a:xfrm>
            <a:off x="495623" y="4074530"/>
            <a:ext cx="1746901" cy="81559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Vibration translation from mainline conveyor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55874FF-CC5E-410F-8A4A-78E0B4EBA93E}"/>
              </a:ext>
            </a:extLst>
          </p:cNvPr>
          <p:cNvCxnSpPr/>
          <p:nvPr/>
        </p:nvCxnSpPr>
        <p:spPr>
          <a:xfrm flipH="1">
            <a:off x="2242524" y="4482329"/>
            <a:ext cx="59436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CDA986-070C-F264-D2AD-FA0E5DFDA610}"/>
              </a:ext>
            </a:extLst>
          </p:cNvPr>
          <p:cNvCxnSpPr>
            <a:cxnSpLocks/>
          </p:cNvCxnSpPr>
          <p:nvPr/>
        </p:nvCxnSpPr>
        <p:spPr>
          <a:xfrm flipV="1">
            <a:off x="4533396" y="3844299"/>
            <a:ext cx="723004" cy="2442882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0FE20C9A-E8C3-3A9D-9B69-130ED312AD35}"/>
              </a:ext>
            </a:extLst>
          </p:cNvPr>
          <p:cNvSpPr/>
          <p:nvPr/>
        </p:nvSpPr>
        <p:spPr>
          <a:xfrm>
            <a:off x="5134347" y="3728614"/>
            <a:ext cx="208549" cy="2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8C0FEA9-2E5C-A77A-9D44-AB6EA5A3A233}"/>
              </a:ext>
            </a:extLst>
          </p:cNvPr>
          <p:cNvSpPr/>
          <p:nvPr/>
        </p:nvSpPr>
        <p:spPr>
          <a:xfrm>
            <a:off x="3863678" y="6276749"/>
            <a:ext cx="1414308" cy="4103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Dyson Futura Book" panose="020B0503030204020306" pitchFamily="34" charset="0"/>
              </a:rPr>
              <a:t>Materials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A60FC10-4B52-E898-EDB2-EDB15D48FE66}"/>
              </a:ext>
            </a:extLst>
          </p:cNvPr>
          <p:cNvCxnSpPr/>
          <p:nvPr/>
        </p:nvCxnSpPr>
        <p:spPr>
          <a:xfrm flipH="1">
            <a:off x="4017068" y="5999669"/>
            <a:ext cx="59436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AE0C93D-E952-7DDB-8678-58F09FC4DF17}"/>
              </a:ext>
            </a:extLst>
          </p:cNvPr>
          <p:cNvSpPr/>
          <p:nvPr/>
        </p:nvSpPr>
        <p:spPr>
          <a:xfrm>
            <a:off x="2548813" y="5794454"/>
            <a:ext cx="1508760" cy="5607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Part interaction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- Leaf Spring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DFFC5E2-1B63-4A80-9D71-D431803972DD}"/>
              </a:ext>
            </a:extLst>
          </p:cNvPr>
          <p:cNvCxnSpPr/>
          <p:nvPr/>
        </p:nvCxnSpPr>
        <p:spPr>
          <a:xfrm flipH="1">
            <a:off x="4677280" y="5823065"/>
            <a:ext cx="59436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2C25904-35D6-44CA-EA42-5C7EB9213271}"/>
              </a:ext>
            </a:extLst>
          </p:cNvPr>
          <p:cNvSpPr/>
          <p:nvPr/>
        </p:nvSpPr>
        <p:spPr>
          <a:xfrm>
            <a:off x="5215494" y="5573358"/>
            <a:ext cx="1321573" cy="69457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Part interaction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- Heater Nozzle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BF262D-91D1-442A-4422-07A95B9320F5}"/>
              </a:ext>
            </a:extLst>
          </p:cNvPr>
          <p:cNvCxnSpPr/>
          <p:nvPr/>
        </p:nvCxnSpPr>
        <p:spPr>
          <a:xfrm flipH="1">
            <a:off x="4226706" y="5390774"/>
            <a:ext cx="563880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36A1FA1-CADF-4781-04FB-7F6A40B6F4A1}"/>
              </a:ext>
            </a:extLst>
          </p:cNvPr>
          <p:cNvSpPr/>
          <p:nvPr/>
        </p:nvSpPr>
        <p:spPr>
          <a:xfrm>
            <a:off x="3025944" y="5147776"/>
            <a:ext cx="1251886" cy="60044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Part interaction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- Arm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3A8C174-4766-807B-DC66-B5450AA1B7F0}"/>
              </a:ext>
            </a:extLst>
          </p:cNvPr>
          <p:cNvCxnSpPr>
            <a:cxnSpLocks/>
          </p:cNvCxnSpPr>
          <p:nvPr/>
        </p:nvCxnSpPr>
        <p:spPr>
          <a:xfrm flipH="1">
            <a:off x="5134347" y="4271974"/>
            <a:ext cx="531545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1D8A53C-204D-FB91-F647-D30CBD23E700}"/>
              </a:ext>
            </a:extLst>
          </p:cNvPr>
          <p:cNvSpPr/>
          <p:nvPr/>
        </p:nvSpPr>
        <p:spPr>
          <a:xfrm>
            <a:off x="5598517" y="4094524"/>
            <a:ext cx="1524000" cy="5372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Part interaction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- Tension Bar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ACD7CC-6D05-3BF8-B913-26595A469C4A}"/>
              </a:ext>
            </a:extLst>
          </p:cNvPr>
          <p:cNvCxnSpPr>
            <a:cxnSpLocks/>
          </p:cNvCxnSpPr>
          <p:nvPr/>
        </p:nvCxnSpPr>
        <p:spPr>
          <a:xfrm flipV="1">
            <a:off x="7908743" y="3829059"/>
            <a:ext cx="561231" cy="1900709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75BEF94-846E-79C5-3B5B-07F480041411}"/>
              </a:ext>
            </a:extLst>
          </p:cNvPr>
          <p:cNvSpPr/>
          <p:nvPr/>
        </p:nvSpPr>
        <p:spPr>
          <a:xfrm>
            <a:off x="8340301" y="3728614"/>
            <a:ext cx="208549" cy="22516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Dyson Futura Book" panose="020B0503030204020306" pitchFamily="34" charset="0"/>
            </a:endParaRPr>
          </a:p>
        </p:txBody>
      </p: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508DD5AD-F051-9614-04CF-FBCAD3615848}"/>
              </a:ext>
            </a:extLst>
          </p:cNvPr>
          <p:cNvCxnSpPr/>
          <p:nvPr/>
        </p:nvCxnSpPr>
        <p:spPr>
          <a:xfrm flipH="1">
            <a:off x="7802103" y="4807107"/>
            <a:ext cx="378834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Rectangle: Rounded Corners 1024">
            <a:extLst>
              <a:ext uri="{FF2B5EF4-FFF2-40B4-BE49-F238E27FC236}">
                <a16:creationId xmlns:a16="http://schemas.microsoft.com/office/drawing/2014/main" id="{D53ABC56-56C3-5879-AF46-258DB9080D5E}"/>
              </a:ext>
            </a:extLst>
          </p:cNvPr>
          <p:cNvSpPr/>
          <p:nvPr/>
        </p:nvSpPr>
        <p:spPr>
          <a:xfrm>
            <a:off x="6283007" y="4390056"/>
            <a:ext cx="1539240" cy="82115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Poor UUT fitting to Tension plate force tester holding jig</a:t>
            </a:r>
          </a:p>
        </p:txBody>
      </p:sp>
      <p:sp>
        <p:nvSpPr>
          <p:cNvPr id="1027" name="Rectangle: Rounded Corners 1026">
            <a:extLst>
              <a:ext uri="{FF2B5EF4-FFF2-40B4-BE49-F238E27FC236}">
                <a16:creationId xmlns:a16="http://schemas.microsoft.com/office/drawing/2014/main" id="{AD4F014A-8360-EF67-140D-3823D0EA1149}"/>
              </a:ext>
            </a:extLst>
          </p:cNvPr>
          <p:cNvSpPr/>
          <p:nvPr/>
        </p:nvSpPr>
        <p:spPr>
          <a:xfrm>
            <a:off x="7245463" y="5728320"/>
            <a:ext cx="1413720" cy="41032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Dyson Futura Book" panose="020B0503030204020306" pitchFamily="34" charset="0"/>
              </a:rPr>
              <a:t>Machine</a:t>
            </a:r>
          </a:p>
        </p:txBody>
      </p:sp>
      <p:sp>
        <p:nvSpPr>
          <p:cNvPr id="1029" name="Rectangle: Rounded Corners 1028">
            <a:extLst>
              <a:ext uri="{FF2B5EF4-FFF2-40B4-BE49-F238E27FC236}">
                <a16:creationId xmlns:a16="http://schemas.microsoft.com/office/drawing/2014/main" id="{D65EF67D-7DA5-CB68-9B34-697EB0959F3D}"/>
              </a:ext>
            </a:extLst>
          </p:cNvPr>
          <p:cNvSpPr/>
          <p:nvPr/>
        </p:nvSpPr>
        <p:spPr>
          <a:xfrm>
            <a:off x="9166501" y="3018650"/>
            <a:ext cx="2882629" cy="1650069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Dyson Futura Book" panose="020B0503030204020306" pitchFamily="34" charset="0"/>
              </a:rPr>
              <a:t>1. Preload force fail at lower/upper limit at tip/heel measurement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Dyson Futura Book" panose="020B0503030204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Dyson Futura Book" panose="020B0503030204020306" pitchFamily="34" charset="0"/>
              </a:rPr>
              <a:t>2. Plate travel fail at lower/upper limit at tip/heel measurement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G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Dyson Futura Book" panose="020B0503030204020306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Dyson Futura Book" panose="020B0503030204020306" pitchFamily="34" charset="0"/>
              </a:rPr>
              <a:t>3. Bottom out force fail at lower/upper limit at tip/heel measurement</a:t>
            </a:r>
          </a:p>
        </p:txBody>
      </p:sp>
      <p:sp>
        <p:nvSpPr>
          <p:cNvPr id="1031" name="Rectangle: Rounded Corners 1030">
            <a:extLst>
              <a:ext uri="{FF2B5EF4-FFF2-40B4-BE49-F238E27FC236}">
                <a16:creationId xmlns:a16="http://schemas.microsoft.com/office/drawing/2014/main" id="{05E51CD2-304C-57FB-40C2-BAD452FDDE72}"/>
              </a:ext>
            </a:extLst>
          </p:cNvPr>
          <p:cNvSpPr/>
          <p:nvPr/>
        </p:nvSpPr>
        <p:spPr>
          <a:xfrm>
            <a:off x="3303474" y="4408563"/>
            <a:ext cx="1251886" cy="60402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Part interaction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- Heater Frame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6D87373A-C278-F67C-537F-D19EAE7E491D}"/>
              </a:ext>
            </a:extLst>
          </p:cNvPr>
          <p:cNvCxnSpPr>
            <a:cxnSpLocks/>
          </p:cNvCxnSpPr>
          <p:nvPr/>
        </p:nvCxnSpPr>
        <p:spPr>
          <a:xfrm flipH="1">
            <a:off x="4501026" y="4700491"/>
            <a:ext cx="494502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30C7C19F-F040-B9E0-5413-6A2B5721FB77}"/>
              </a:ext>
            </a:extLst>
          </p:cNvPr>
          <p:cNvCxnSpPr>
            <a:cxnSpLocks/>
          </p:cNvCxnSpPr>
          <p:nvPr/>
        </p:nvCxnSpPr>
        <p:spPr>
          <a:xfrm flipH="1">
            <a:off x="4883827" y="5098163"/>
            <a:ext cx="568705" cy="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EFFA5825-DDED-6AEE-636A-F20AD4872C8C}"/>
              </a:ext>
            </a:extLst>
          </p:cNvPr>
          <p:cNvSpPr/>
          <p:nvPr/>
        </p:nvSpPr>
        <p:spPr>
          <a:xfrm>
            <a:off x="5396787" y="4924081"/>
            <a:ext cx="1524000" cy="5372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Part interaction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Dyson Futura Book" panose="020B0503030204020306" pitchFamily="34" charset="0"/>
              </a:rPr>
              <a:t>- Tip retainer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1DCE33-1885-D76B-6E1A-3EF8DD723F6C}"/>
              </a:ext>
            </a:extLst>
          </p:cNvPr>
          <p:cNvSpPr/>
          <p:nvPr/>
        </p:nvSpPr>
        <p:spPr>
          <a:xfrm>
            <a:off x="5287921" y="3990490"/>
            <a:ext cx="2730457" cy="1501361"/>
          </a:xfrm>
          <a:prstGeom prst="rect">
            <a:avLst/>
          </a:prstGeom>
          <a:noFill/>
          <a:ln>
            <a:solidFill>
              <a:srgbClr val="FF0000">
                <a:alpha val="43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400D31-72E7-F757-1694-95DD9483E4B0}"/>
              </a:ext>
            </a:extLst>
          </p:cNvPr>
          <p:cNvSpPr/>
          <p:nvPr/>
        </p:nvSpPr>
        <p:spPr>
          <a:xfrm>
            <a:off x="2602022" y="5095187"/>
            <a:ext cx="3935046" cy="1707761"/>
          </a:xfrm>
          <a:prstGeom prst="rect">
            <a:avLst/>
          </a:prstGeom>
          <a:noFill/>
          <a:ln>
            <a:solidFill>
              <a:srgbClr val="FF0000">
                <a:alpha val="43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C4238-861E-BE74-A35B-F0D828B31E06}"/>
              </a:ext>
            </a:extLst>
          </p:cNvPr>
          <p:cNvSpPr/>
          <p:nvPr/>
        </p:nvSpPr>
        <p:spPr>
          <a:xfrm>
            <a:off x="5860080" y="1381727"/>
            <a:ext cx="2934257" cy="1636924"/>
          </a:xfrm>
          <a:prstGeom prst="rect">
            <a:avLst/>
          </a:prstGeom>
          <a:noFill/>
          <a:ln>
            <a:solidFill>
              <a:srgbClr val="FF0000">
                <a:alpha val="43000"/>
              </a:srgb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13ABF3A6-5573-9A03-8FAB-BB66E4091160}"/>
              </a:ext>
            </a:extLst>
          </p:cNvPr>
          <p:cNvSpPr txBox="1"/>
          <p:nvPr/>
        </p:nvSpPr>
        <p:spPr>
          <a:xfrm rot="19760158">
            <a:off x="2726326" y="3329398"/>
            <a:ext cx="6098234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 Add Fishbone diagram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C87D69-5D44-0036-E6D7-840312FE02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841" t="1308" b="67014"/>
          <a:stretch/>
        </p:blipFill>
        <p:spPr>
          <a:xfrm>
            <a:off x="8869312" y="5545313"/>
            <a:ext cx="1774583" cy="12470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B2E5F0-ABC2-8694-7388-74D31325B9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841" t="63908" r="1248"/>
          <a:stretch/>
        </p:blipFill>
        <p:spPr>
          <a:xfrm>
            <a:off x="10632868" y="5547398"/>
            <a:ext cx="1488534" cy="124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38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Root Cause Validation Plan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A6DB133-9998-4386-9F9C-D439BEB71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547945"/>
              </p:ext>
            </p:extLst>
          </p:nvPr>
        </p:nvGraphicFramePr>
        <p:xfrm>
          <a:off x="1143856" y="2199170"/>
          <a:ext cx="9904288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584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2175270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2842929">
                  <a:extLst>
                    <a:ext uri="{9D8B030D-6E8A-4147-A177-3AD203B41FA5}">
                      <a16:colId xmlns:a16="http://schemas.microsoft.com/office/drawing/2014/main" val="4022961068"/>
                    </a:ext>
                  </a:extLst>
                </a:gridCol>
                <a:gridCol w="1313777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2947728">
                  <a:extLst>
                    <a:ext uri="{9D8B030D-6E8A-4147-A177-3AD203B41FA5}">
                      <a16:colId xmlns:a16="http://schemas.microsoft.com/office/drawing/2014/main" val="2798266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Potential root 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Analysis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Note /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Seal distorted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5 Why</a:t>
                      </a:r>
                    </a:p>
                    <a:p>
                      <a:r>
                        <a:rPr lang="en-SG" sz="1600" dirty="0"/>
                        <a:t>Graphical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Box-plot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Accidentally tweak seal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5 Why</a:t>
                      </a:r>
                    </a:p>
                    <a:p>
                      <a:r>
                        <a:rPr lang="en-SG" sz="1600" dirty="0"/>
                        <a:t>Process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Test rig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Improper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5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Quick win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33913">
                <a:tc>
                  <a:txBody>
                    <a:bodyPr/>
                    <a:lstStyle/>
                    <a:p>
                      <a:r>
                        <a:rPr lang="en-SG" sz="1600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Uncertainty study on golden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Statistical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Gage R&amp;R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SG" sz="1600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Seal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Statistical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Hypothesis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645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SG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dirty="0"/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98236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(Problem statement)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87828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(5 Why)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 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D048BD3-3F27-F0B6-67C0-B34B1216C9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833249"/>
              </p:ext>
            </p:extLst>
          </p:nvPr>
        </p:nvGraphicFramePr>
        <p:xfrm>
          <a:off x="977209" y="2146588"/>
          <a:ext cx="10465099" cy="399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67329C7-BDDE-3835-EDB2-03B2CCC76A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0840" y="3201061"/>
            <a:ext cx="1744860" cy="6744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230C1C-D8E4-2158-1E61-0B570AC0A4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840" y="4122940"/>
            <a:ext cx="1744860" cy="1007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801C80-2C8B-D340-DEF9-7DC48F41ABEA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5117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(Process analysis)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 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225A2DD7-937F-D69D-EC03-C3FBEBD8B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92219"/>
              </p:ext>
            </p:extLst>
          </p:nvPr>
        </p:nvGraphicFramePr>
        <p:xfrm>
          <a:off x="695841" y="2079883"/>
          <a:ext cx="10893407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704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2784682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1531400">
                  <a:extLst>
                    <a:ext uri="{9D8B030D-6E8A-4147-A177-3AD203B41FA5}">
                      <a16:colId xmlns:a16="http://schemas.microsoft.com/office/drawing/2014/main" val="1563333629"/>
                    </a:ext>
                  </a:extLst>
                </a:gridCol>
                <a:gridCol w="1273445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1253447">
                  <a:extLst>
                    <a:ext uri="{9D8B030D-6E8A-4147-A177-3AD203B41FA5}">
                      <a16:colId xmlns:a16="http://schemas.microsoft.com/office/drawing/2014/main" val="2798266034"/>
                    </a:ext>
                  </a:extLst>
                </a:gridCol>
                <a:gridCol w="3287729">
                  <a:extLst>
                    <a:ext uri="{9D8B030D-6E8A-4147-A177-3AD203B41FA5}">
                      <a16:colId xmlns:a16="http://schemas.microsoft.com/office/drawing/2014/main" val="2640455523"/>
                    </a:ext>
                  </a:extLst>
                </a:gridCol>
              </a:tblGrid>
              <a:tr h="219403">
                <a:tc>
                  <a:txBody>
                    <a:bodyPr/>
                    <a:lstStyle/>
                    <a:p>
                      <a:r>
                        <a:rPr lang="en-SG" sz="1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Operation /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Lead time (day)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Standard (day)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NVA </a:t>
                      </a:r>
                    </a:p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(Day)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7 + 1 Waste /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Check requirement specification availability</a:t>
                      </a:r>
                    </a:p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Motion &amp; Skill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SG" sz="8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Document available in Teamcenter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Training, guide 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Motor life test (DTM081)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Transportation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SG" sz="8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Trigger &amp; suspend unit completed 500 hours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Sample machine &amp; cleaner head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Wait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SG" sz="8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Quotation in advanced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33913">
                <a:tc>
                  <a:txBody>
                    <a:bodyPr/>
                    <a:lstStyle/>
                    <a:p>
                      <a:r>
                        <a:rPr lang="en-SG" sz="1400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Thermocouple installation &amp; MLT 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1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Inventory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SG" sz="800" dirty="0"/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Prearrangement with technician &amp; MLT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SG" sz="1400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4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645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2776A74-E3AB-004C-0E6D-81172FD562C3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8618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(Graphical analysis)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3F1427-7205-4DFC-BF61-42EC5D53A974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graphicFrame>
        <p:nvGraphicFramePr>
          <p:cNvPr id="5" name="グラフ 9">
            <a:extLst>
              <a:ext uri="{FF2B5EF4-FFF2-40B4-BE49-F238E27FC236}">
                <a16:creationId xmlns:a16="http://schemas.microsoft.com/office/drawing/2014/main" id="{EC22583F-6656-AA40-EAE4-9555D1571E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4316862"/>
              </p:ext>
            </p:extLst>
          </p:nvPr>
        </p:nvGraphicFramePr>
        <p:xfrm>
          <a:off x="422801" y="2141099"/>
          <a:ext cx="10740043" cy="4541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2A21653-EE31-2429-1673-2002244D0ECD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93179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(Graphical analysis)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3F1427-7205-4DFC-BF61-42EC5D53A974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14CDF-C5B0-B99E-57D5-754D46EEE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65" t="19607" r="8574" b="40692"/>
          <a:stretch/>
        </p:blipFill>
        <p:spPr>
          <a:xfrm>
            <a:off x="253531" y="3167089"/>
            <a:ext cx="3711089" cy="2416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E515B0-F55A-B333-526F-54313141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491" y="3167089"/>
            <a:ext cx="4086686" cy="2449940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8990031A-7A22-DC78-AEA8-A5508CBC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874" y="3167089"/>
            <a:ext cx="3672363" cy="2449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A71CDB-2377-5067-6B48-16A533547E74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677120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(Process analysis)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 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225A2DD7-937F-D69D-EC03-C3FBEBD8B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432230"/>
              </p:ext>
            </p:extLst>
          </p:nvPr>
        </p:nvGraphicFramePr>
        <p:xfrm>
          <a:off x="484741" y="2414924"/>
          <a:ext cx="11145605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30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315092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339047">
                  <a:extLst>
                    <a:ext uri="{9D8B030D-6E8A-4147-A177-3AD203B41FA5}">
                      <a16:colId xmlns:a16="http://schemas.microsoft.com/office/drawing/2014/main" val="718200360"/>
                    </a:ext>
                  </a:extLst>
                </a:gridCol>
                <a:gridCol w="523982">
                  <a:extLst>
                    <a:ext uri="{9D8B030D-6E8A-4147-A177-3AD203B41FA5}">
                      <a16:colId xmlns:a16="http://schemas.microsoft.com/office/drawing/2014/main" val="2654125404"/>
                    </a:ext>
                  </a:extLst>
                </a:gridCol>
                <a:gridCol w="339047">
                  <a:extLst>
                    <a:ext uri="{9D8B030D-6E8A-4147-A177-3AD203B41FA5}">
                      <a16:colId xmlns:a16="http://schemas.microsoft.com/office/drawing/2014/main" val="4022961068"/>
                    </a:ext>
                  </a:extLst>
                </a:gridCol>
                <a:gridCol w="452063">
                  <a:extLst>
                    <a:ext uri="{9D8B030D-6E8A-4147-A177-3AD203B41FA5}">
                      <a16:colId xmlns:a16="http://schemas.microsoft.com/office/drawing/2014/main" val="3285028372"/>
                    </a:ext>
                  </a:extLst>
                </a:gridCol>
                <a:gridCol w="1407019">
                  <a:extLst>
                    <a:ext uri="{9D8B030D-6E8A-4147-A177-3AD203B41FA5}">
                      <a16:colId xmlns:a16="http://schemas.microsoft.com/office/drawing/2014/main" val="156333362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1193533">
                  <a:extLst>
                    <a:ext uri="{9D8B030D-6E8A-4147-A177-3AD203B41FA5}">
                      <a16:colId xmlns:a16="http://schemas.microsoft.com/office/drawing/2014/main" val="2798266034"/>
                    </a:ext>
                  </a:extLst>
                </a:gridCol>
                <a:gridCol w="1193532">
                  <a:extLst>
                    <a:ext uri="{9D8B030D-6E8A-4147-A177-3AD203B41FA5}">
                      <a16:colId xmlns:a16="http://schemas.microsoft.com/office/drawing/2014/main" val="2640455523"/>
                    </a:ext>
                  </a:extLst>
                </a:gridCol>
                <a:gridCol w="1163454">
                  <a:extLst>
                    <a:ext uri="{9D8B030D-6E8A-4147-A177-3AD203B41FA5}">
                      <a16:colId xmlns:a16="http://schemas.microsoft.com/office/drawing/2014/main" val="2062358833"/>
                    </a:ext>
                  </a:extLst>
                </a:gridCol>
                <a:gridCol w="1457646">
                  <a:extLst>
                    <a:ext uri="{9D8B030D-6E8A-4147-A177-3AD203B41FA5}">
                      <a16:colId xmlns:a16="http://schemas.microsoft.com/office/drawing/2014/main" val="3232621772"/>
                    </a:ext>
                  </a:extLst>
                </a:gridCol>
              </a:tblGrid>
              <a:tr h="219403">
                <a:tc>
                  <a:txBody>
                    <a:bodyPr/>
                    <a:lstStyle/>
                    <a:p>
                      <a:r>
                        <a:rPr lang="en-SG" sz="1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baseline="0" dirty="0"/>
                        <a:t>Value added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SG" sz="1400" baseline="0" dirty="0"/>
                        <a:t>Incidental waste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baseline="0" dirty="0"/>
                        <a:t>Pure waste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SG" sz="1400" baseline="0" dirty="0"/>
                        <a:t>Time (hr)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Purpose?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Where should be done?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When should be done?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Who should be done?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How should be done?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Note /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200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Request CR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Communicate brief of changes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Registry task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Implementation plan identified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CR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Teamcenter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Solution item 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Training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Brief / Guide 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200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Request implementation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Define timeline CR implement into production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Email com.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Before CR authorise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CR owner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Ops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Email com.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Training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Brief / Guide 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200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HOD signature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Approval on stock &amp; cost declared to 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Received stock level &amp;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Email com.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Optional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33913">
                <a:tc>
                  <a:txBody>
                    <a:bodyPr/>
                    <a:lstStyle/>
                    <a:p>
                      <a:r>
                        <a:rPr lang="en-SG" sz="1200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Request stock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Est. CM current stock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Email com.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Received CR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Email com.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CM brief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SG" sz="1200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200" dirty="0"/>
                        <a:t>Close CR deliverables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For CR reviewer cost incurred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Teamcenter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Completed review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Ops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Teamcenter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Combine deliverables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6459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E5024901-E00B-3737-00C0-250996A5C540}"/>
              </a:ext>
            </a:extLst>
          </p:cNvPr>
          <p:cNvSpPr/>
          <p:nvPr/>
        </p:nvSpPr>
        <p:spPr>
          <a:xfrm>
            <a:off x="2293328" y="2023779"/>
            <a:ext cx="162621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Operation type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3ACD7E-3E41-19B5-BE8A-EAD82EDF9BA8}"/>
              </a:ext>
            </a:extLst>
          </p:cNvPr>
          <p:cNvSpPr/>
          <p:nvPr/>
        </p:nvSpPr>
        <p:spPr>
          <a:xfrm>
            <a:off x="3954464" y="2023779"/>
            <a:ext cx="6199186" cy="369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Operation type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AA74F4-B64C-A853-2A22-5C94AB391EC7}"/>
              </a:ext>
            </a:extLst>
          </p:cNvPr>
          <p:cNvSpPr/>
          <p:nvPr/>
        </p:nvSpPr>
        <p:spPr>
          <a:xfrm>
            <a:off x="10187307" y="2023525"/>
            <a:ext cx="142684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Action change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8A303-F023-F036-13D0-5856580C4062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03583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(Spaghetti diagram)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E9AA05-7A9F-36EE-6C13-3A870C6C7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06" y="2181899"/>
            <a:ext cx="6296202" cy="4290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FF0FA030-9A46-0638-8D2C-1BB0650F2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60267"/>
              </p:ext>
            </p:extLst>
          </p:nvPr>
        </p:nvGraphicFramePr>
        <p:xfrm>
          <a:off x="6796932" y="3760120"/>
          <a:ext cx="5128065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70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006867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729465">
                  <a:extLst>
                    <a:ext uri="{9D8B030D-6E8A-4147-A177-3AD203B41FA5}">
                      <a16:colId xmlns:a16="http://schemas.microsoft.com/office/drawing/2014/main" val="1563333629"/>
                    </a:ext>
                  </a:extLst>
                </a:gridCol>
                <a:gridCol w="780836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993422">
                  <a:extLst>
                    <a:ext uri="{9D8B030D-6E8A-4147-A177-3AD203B41FA5}">
                      <a16:colId xmlns:a16="http://schemas.microsoft.com/office/drawing/2014/main" val="2798266034"/>
                    </a:ext>
                  </a:extLst>
                </a:gridCol>
                <a:gridCol w="1026905">
                  <a:extLst>
                    <a:ext uri="{9D8B030D-6E8A-4147-A177-3AD203B41FA5}">
                      <a16:colId xmlns:a16="http://schemas.microsoft.com/office/drawing/2014/main" val="2640455523"/>
                    </a:ext>
                  </a:extLst>
                </a:gridCol>
              </a:tblGrid>
              <a:tr h="219403">
                <a:tc>
                  <a:txBody>
                    <a:bodyPr/>
                    <a:lstStyle/>
                    <a:p>
                      <a:r>
                        <a:rPr lang="en-SG" sz="18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Distance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Freq.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Total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Total 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1 to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10</a:t>
                      </a:r>
                    </a:p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24”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48”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2 to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168”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168”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3 to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168”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504”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33913">
                <a:tc>
                  <a:txBody>
                    <a:bodyPr/>
                    <a:lstStyle/>
                    <a:p>
                      <a:r>
                        <a:rPr lang="en-SG" sz="1400" dirty="0"/>
                        <a:t>4 to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216”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5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1080”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973EC89-8DF4-1A0B-B03D-04382F49C03E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89508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4D88E-16E0-4D0F-963E-9292544AAF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8326E-4CC1-4847-BA06-EE10F45B3815}"/>
              </a:ext>
            </a:extLst>
          </p:cNvPr>
          <p:cNvSpPr txBox="1"/>
          <p:nvPr/>
        </p:nvSpPr>
        <p:spPr>
          <a:xfrm>
            <a:off x="484742" y="1512289"/>
            <a:ext cx="112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Add text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542B7-7885-480F-A2DE-6A171AF8C1C5}"/>
              </a:ext>
            </a:extLst>
          </p:cNvPr>
          <p:cNvSpPr txBox="1">
            <a:spLocks/>
          </p:cNvSpPr>
          <p:nvPr/>
        </p:nvSpPr>
        <p:spPr>
          <a:xfrm>
            <a:off x="239291" y="4662515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Project opportunity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CCBC5-23B0-44FB-B5B6-B3511255DA67}"/>
              </a:ext>
            </a:extLst>
          </p:cNvPr>
          <p:cNvSpPr txBox="1"/>
          <p:nvPr/>
        </p:nvSpPr>
        <p:spPr>
          <a:xfrm>
            <a:off x="484742" y="5024513"/>
            <a:ext cx="112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Add text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0E2BBE-54A4-9054-4856-6E54DC0C2854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EF6AEA66-B8F0-4026-FB56-23199640B21F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3CA03108-F4F5-7235-DC05-90FBD9BFEA9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CD04211D-69D1-CEE4-D4F5-A548D4442D73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66375A1C-4C24-138D-68F3-7A1E0D8E522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E6E64E87-5126-5E54-B95E-E12F7F8406A8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EB1A5BC-FD88-59B0-72D2-DA13BA13837C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Business case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AD63A5F-8D7B-54F7-A3B3-7E5646CD2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87" y="3672569"/>
            <a:ext cx="5268375" cy="307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51EFCA-8224-10C0-8A7E-3664EB4FA1E0}"/>
              </a:ext>
            </a:extLst>
          </p:cNvPr>
          <p:cNvSpPr txBox="1"/>
          <p:nvPr/>
        </p:nvSpPr>
        <p:spPr>
          <a:xfrm rot="19760158">
            <a:off x="7911867" y="4561591"/>
            <a:ext cx="35310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381270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(Failure analysis)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 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22D1741-435C-0A19-955B-046B491E3E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698007"/>
              </p:ext>
            </p:extLst>
          </p:nvPr>
        </p:nvGraphicFramePr>
        <p:xfrm>
          <a:off x="833371" y="2146588"/>
          <a:ext cx="10465099" cy="399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0970F08-82C2-74B5-341D-54672776F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4357" y="4763355"/>
            <a:ext cx="1994707" cy="12048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5FD050-002E-690B-7B98-CAF50C23FA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6872" y="3053112"/>
            <a:ext cx="2349679" cy="1445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951492-D5CD-F0FA-C5C3-2FCAFC580AAD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580249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(Failure analysis)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 </a:t>
            </a:r>
          </a:p>
        </p:txBody>
      </p:sp>
    </p:spTree>
    <p:extLst>
      <p:ext uri="{BB962C8B-B14F-4D97-AF65-F5344CB8AC3E}">
        <p14:creationId xmlns:p14="http://schemas.microsoft.com/office/powerpoint/2010/main" val="210263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2A14C-B652-46A4-9404-E041F0EFA84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FE79E20-EF35-FB97-2CFD-558139C450B4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(Paired comparison)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43383-30CB-EACD-14A4-30692F5D83B1}"/>
              </a:ext>
            </a:extLst>
          </p:cNvPr>
          <p:cNvSpPr txBox="1"/>
          <p:nvPr/>
        </p:nvSpPr>
        <p:spPr>
          <a:xfrm>
            <a:off x="484742" y="1512289"/>
            <a:ext cx="5077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(Sample size, BOB &amp; WOW)</a:t>
            </a:r>
          </a:p>
          <a:p>
            <a:r>
              <a:rPr lang="en-US" sz="1800" dirty="0"/>
              <a:t>Add text (Steps / Quality parameter)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4FDEFE-5078-44E1-1830-D63E8532F12A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04B052E0-0119-DE06-75D1-FD45495BF61F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5A6847A8-BADE-25E8-49BB-C06AABCFB34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E7FC275-C869-C077-358C-9107E65E8BB6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E97BD96C-2013-2229-8DF3-E3DB4F55C97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5A4D3DF8-47DB-26D5-6ECF-70AA3848AFB6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80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(Paired comparison)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865AD5DA-6453-1ACD-BE4C-F3E8F8EC9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505461"/>
              </p:ext>
            </p:extLst>
          </p:nvPr>
        </p:nvGraphicFramePr>
        <p:xfrm>
          <a:off x="484742" y="1930958"/>
          <a:ext cx="11224675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504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627816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963374">
                  <a:extLst>
                    <a:ext uri="{9D8B030D-6E8A-4147-A177-3AD203B41FA5}">
                      <a16:colId xmlns:a16="http://schemas.microsoft.com/office/drawing/2014/main" val="2398597240"/>
                    </a:ext>
                  </a:extLst>
                </a:gridCol>
                <a:gridCol w="865954">
                  <a:extLst>
                    <a:ext uri="{9D8B030D-6E8A-4147-A177-3AD203B41FA5}">
                      <a16:colId xmlns:a16="http://schemas.microsoft.com/office/drawing/2014/main" val="194872400"/>
                    </a:ext>
                  </a:extLst>
                </a:gridCol>
                <a:gridCol w="883420">
                  <a:extLst>
                    <a:ext uri="{9D8B030D-6E8A-4147-A177-3AD203B41FA5}">
                      <a16:colId xmlns:a16="http://schemas.microsoft.com/office/drawing/2014/main" val="4261372825"/>
                    </a:ext>
                  </a:extLst>
                </a:gridCol>
                <a:gridCol w="588579">
                  <a:extLst>
                    <a:ext uri="{9D8B030D-6E8A-4147-A177-3AD203B41FA5}">
                      <a16:colId xmlns:a16="http://schemas.microsoft.com/office/drawing/2014/main" val="625638598"/>
                    </a:ext>
                  </a:extLst>
                </a:gridCol>
                <a:gridCol w="571017">
                  <a:extLst>
                    <a:ext uri="{9D8B030D-6E8A-4147-A177-3AD203B41FA5}">
                      <a16:colId xmlns:a16="http://schemas.microsoft.com/office/drawing/2014/main" val="30677994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99496566"/>
                    </a:ext>
                  </a:extLst>
                </a:gridCol>
                <a:gridCol w="727140">
                  <a:extLst>
                    <a:ext uri="{9D8B030D-6E8A-4147-A177-3AD203B41FA5}">
                      <a16:colId xmlns:a16="http://schemas.microsoft.com/office/drawing/2014/main" val="1920340192"/>
                    </a:ext>
                  </a:extLst>
                </a:gridCol>
                <a:gridCol w="630621">
                  <a:extLst>
                    <a:ext uri="{9D8B030D-6E8A-4147-A177-3AD203B41FA5}">
                      <a16:colId xmlns:a16="http://schemas.microsoft.com/office/drawing/2014/main" val="3849625"/>
                    </a:ext>
                  </a:extLst>
                </a:gridCol>
                <a:gridCol w="935421">
                  <a:extLst>
                    <a:ext uri="{9D8B030D-6E8A-4147-A177-3AD203B41FA5}">
                      <a16:colId xmlns:a16="http://schemas.microsoft.com/office/drawing/2014/main" val="316702693"/>
                    </a:ext>
                  </a:extLst>
                </a:gridCol>
                <a:gridCol w="809296">
                  <a:extLst>
                    <a:ext uri="{9D8B030D-6E8A-4147-A177-3AD203B41FA5}">
                      <a16:colId xmlns:a16="http://schemas.microsoft.com/office/drawing/2014/main" val="285944914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423631043"/>
                    </a:ext>
                  </a:extLst>
                </a:gridCol>
                <a:gridCol w="893380">
                  <a:extLst>
                    <a:ext uri="{9D8B030D-6E8A-4147-A177-3AD203B41FA5}">
                      <a16:colId xmlns:a16="http://schemas.microsoft.com/office/drawing/2014/main" val="4216511661"/>
                    </a:ext>
                  </a:extLst>
                </a:gridCol>
                <a:gridCol w="923473">
                  <a:extLst>
                    <a:ext uri="{9D8B030D-6E8A-4147-A177-3AD203B41FA5}">
                      <a16:colId xmlns:a16="http://schemas.microsoft.com/office/drawing/2014/main" val="3445925665"/>
                    </a:ext>
                  </a:extLst>
                </a:gridCol>
              </a:tblGrid>
              <a:tr h="219403">
                <a:tc>
                  <a:txBody>
                    <a:bodyPr/>
                    <a:lstStyle/>
                    <a:p>
                      <a:r>
                        <a:rPr lang="en-SG" sz="1800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Brush worn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Insulation degraded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Corrode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Lubricant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Critical dim. 1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Critical dim. 2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Brush worn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Insulation degraded </a:t>
                      </a:r>
                    </a:p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Corrode</a:t>
                      </a:r>
                    </a:p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Lubricant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Critical dim. 1</a:t>
                      </a:r>
                    </a:p>
                  </a:txBody>
                  <a:tcPr vert="vert270"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Critical dim. 2</a:t>
                      </a:r>
                    </a:p>
                  </a:txBody>
                  <a:tcPr vert="vert270"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16155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SG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88626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SG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353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557684"/>
                  </a:ext>
                </a:extLst>
              </a:tr>
              <a:tr h="261257">
                <a:tc>
                  <a:txBody>
                    <a:bodyPr/>
                    <a:lstStyle/>
                    <a:p>
                      <a:r>
                        <a:rPr lang="en-SG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781397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r>
                        <a:rPr lang="en-SG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315476"/>
                  </a:ext>
                </a:extLst>
              </a:tr>
              <a:tr h="174171">
                <a:tc>
                  <a:txBody>
                    <a:bodyPr/>
                    <a:lstStyle/>
                    <a:p>
                      <a:r>
                        <a:rPr lang="en-SG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7432672"/>
                  </a:ext>
                </a:extLst>
              </a:tr>
              <a:tr h="130629">
                <a:tc>
                  <a:txBody>
                    <a:bodyPr/>
                    <a:lstStyle/>
                    <a:p>
                      <a:r>
                        <a:rPr lang="en-SG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647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463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en-SG" sz="1400" dirty="0"/>
                        <a:t>Total End Count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5+5=10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3+4=7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2+3=5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6+5=11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6+6=12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2+2=4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687348"/>
                  </a:ext>
                </a:extLst>
              </a:tr>
              <a:tr h="123509"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r"/>
                      <a:r>
                        <a:rPr lang="en-SG" sz="1400" dirty="0"/>
                        <a:t>Confidence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0895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970F08-82C2-74B5-341D-54672776F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024" y="405543"/>
            <a:ext cx="2208048" cy="13337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3D008A-DF5B-12D0-559D-E9188B8EDE05}"/>
              </a:ext>
            </a:extLst>
          </p:cNvPr>
          <p:cNvSpPr/>
          <p:nvPr/>
        </p:nvSpPr>
        <p:spPr>
          <a:xfrm>
            <a:off x="7232383" y="1909073"/>
            <a:ext cx="955175" cy="72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272655-9DAC-BCF5-B16D-BA44D02F0FD8}"/>
              </a:ext>
            </a:extLst>
          </p:cNvPr>
          <p:cNvSpPr/>
          <p:nvPr/>
        </p:nvSpPr>
        <p:spPr>
          <a:xfrm>
            <a:off x="6617534" y="1909073"/>
            <a:ext cx="614849" cy="72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34089F-0C6C-8F39-26C9-98D9D53E8834}"/>
              </a:ext>
            </a:extLst>
          </p:cNvPr>
          <p:cNvSpPr/>
          <p:nvPr/>
        </p:nvSpPr>
        <p:spPr>
          <a:xfrm>
            <a:off x="8961330" y="1909073"/>
            <a:ext cx="923503" cy="72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06B431-2D93-A034-635F-E78AFE7F2E1E}"/>
              </a:ext>
            </a:extLst>
          </p:cNvPr>
          <p:cNvSpPr/>
          <p:nvPr/>
        </p:nvSpPr>
        <p:spPr>
          <a:xfrm>
            <a:off x="9884833" y="1909073"/>
            <a:ext cx="888259" cy="72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A0226-FE3D-4460-0442-BF350517D9FF}"/>
              </a:ext>
            </a:extLst>
          </p:cNvPr>
          <p:cNvSpPr/>
          <p:nvPr/>
        </p:nvSpPr>
        <p:spPr>
          <a:xfrm>
            <a:off x="1793300" y="1914333"/>
            <a:ext cx="955175" cy="72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228EAE-01D8-3E61-BDF8-30B524EE2FC8}"/>
              </a:ext>
            </a:extLst>
          </p:cNvPr>
          <p:cNvSpPr/>
          <p:nvPr/>
        </p:nvSpPr>
        <p:spPr>
          <a:xfrm>
            <a:off x="1178451" y="1914333"/>
            <a:ext cx="614849" cy="72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8EC8A0-DA89-6A98-8BB7-43B53DE38D36}"/>
              </a:ext>
            </a:extLst>
          </p:cNvPr>
          <p:cNvSpPr/>
          <p:nvPr/>
        </p:nvSpPr>
        <p:spPr>
          <a:xfrm>
            <a:off x="3616838" y="1914333"/>
            <a:ext cx="888260" cy="72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E9F8AA-2F48-A6AE-3199-7078FA5795EA}"/>
              </a:ext>
            </a:extLst>
          </p:cNvPr>
          <p:cNvSpPr/>
          <p:nvPr/>
        </p:nvSpPr>
        <p:spPr>
          <a:xfrm>
            <a:off x="4508811" y="1914333"/>
            <a:ext cx="579606" cy="723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24F641-84DD-1DF1-C06D-F545B8E1C3C5}"/>
              </a:ext>
            </a:extLst>
          </p:cNvPr>
          <p:cNvSpPr/>
          <p:nvPr/>
        </p:nvSpPr>
        <p:spPr>
          <a:xfrm>
            <a:off x="1178451" y="2692722"/>
            <a:ext cx="303508" cy="1437843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6E8D57-8B0D-9CE6-5FAA-940EF75382BE}"/>
              </a:ext>
            </a:extLst>
          </p:cNvPr>
          <p:cNvSpPr/>
          <p:nvPr/>
        </p:nvSpPr>
        <p:spPr>
          <a:xfrm>
            <a:off x="1793300" y="2692723"/>
            <a:ext cx="303508" cy="901816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4600FB-E113-0091-282E-60E24F153FB7}"/>
              </a:ext>
            </a:extLst>
          </p:cNvPr>
          <p:cNvSpPr/>
          <p:nvPr/>
        </p:nvSpPr>
        <p:spPr>
          <a:xfrm>
            <a:off x="3616832" y="2692724"/>
            <a:ext cx="303508" cy="1795192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5DA488-34C4-4565-77A4-1C8FAE265926}"/>
              </a:ext>
            </a:extLst>
          </p:cNvPr>
          <p:cNvSpPr/>
          <p:nvPr/>
        </p:nvSpPr>
        <p:spPr>
          <a:xfrm>
            <a:off x="4515457" y="2692725"/>
            <a:ext cx="303508" cy="1795192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02E36C-8717-6E7E-7896-888190530EF6}"/>
              </a:ext>
            </a:extLst>
          </p:cNvPr>
          <p:cNvSpPr/>
          <p:nvPr/>
        </p:nvSpPr>
        <p:spPr>
          <a:xfrm>
            <a:off x="6617535" y="4225149"/>
            <a:ext cx="303508" cy="1515570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58FA5B9-D0D9-C18C-3186-1D475AB1C773}"/>
              </a:ext>
            </a:extLst>
          </p:cNvPr>
          <p:cNvSpPr/>
          <p:nvPr/>
        </p:nvSpPr>
        <p:spPr>
          <a:xfrm>
            <a:off x="7232384" y="4487916"/>
            <a:ext cx="303508" cy="1245470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A53EA7-3442-A1B9-A33F-BA395B086DF2}"/>
              </a:ext>
            </a:extLst>
          </p:cNvPr>
          <p:cNvSpPr/>
          <p:nvPr/>
        </p:nvSpPr>
        <p:spPr>
          <a:xfrm>
            <a:off x="8992856" y="4130565"/>
            <a:ext cx="346836" cy="1602822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328F3F-1189-F89A-F117-CD50142E314C}"/>
              </a:ext>
            </a:extLst>
          </p:cNvPr>
          <p:cNvSpPr/>
          <p:nvPr/>
        </p:nvSpPr>
        <p:spPr>
          <a:xfrm>
            <a:off x="9912501" y="3846786"/>
            <a:ext cx="303507" cy="1876093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6C513A-B904-94B4-DEBF-984F206A221D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3928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(Paired T-test)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3F1427-7205-4DFC-BF61-42EC5D53A974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10AB39-7438-7AB3-791A-FEB58EBB6D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8" t="78467" r="50408"/>
          <a:stretch/>
        </p:blipFill>
        <p:spPr>
          <a:xfrm>
            <a:off x="5235532" y="2283182"/>
            <a:ext cx="4120055" cy="1476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8ED48A-D340-826A-C210-9122F245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9" y="2702486"/>
            <a:ext cx="4716989" cy="31464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4041DC-A031-C9F1-5686-FFF9D00713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27" t="61916" r="4610" b="3755"/>
          <a:stretch/>
        </p:blipFill>
        <p:spPr>
          <a:xfrm>
            <a:off x="5235532" y="3835148"/>
            <a:ext cx="4120055" cy="2628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4C8B04-32AD-3A7A-0EC4-13027134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59" t="17945" r="7117" b="46683"/>
          <a:stretch/>
        </p:blipFill>
        <p:spPr>
          <a:xfrm>
            <a:off x="9589460" y="4898164"/>
            <a:ext cx="2181758" cy="1544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C724E7-936F-BB60-BC80-CD2AC06D53F4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3828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63473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</a:t>
            </a:r>
            <a:r>
              <a:rPr lang="en-SG" dirty="0" err="1"/>
              <a:t>Oneway</a:t>
            </a:r>
            <a:r>
              <a:rPr lang="en-SG" dirty="0"/>
              <a:t> ANOVA)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3F1427-7205-4DFC-BF61-42EC5D53A974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A1FDD-464B-87E4-A851-44CE47FB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6" y="2141099"/>
            <a:ext cx="3414972" cy="2273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ED29AF-E09C-D305-19D5-61C836EF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6" y="4342051"/>
            <a:ext cx="3414973" cy="227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F1D8FD-1137-FAEC-7546-E0CC5C1DA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7045" y="2171155"/>
            <a:ext cx="3778248" cy="25148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70E31D-D99F-BCBC-577C-1A6CB5867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956" y="3088550"/>
            <a:ext cx="3751286" cy="28332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A22260-9D2A-B507-13BB-6539ADD06E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9311" y="4814182"/>
            <a:ext cx="1315982" cy="180093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E0DCBD-B415-C209-AFD0-BB009212A307}"/>
              </a:ext>
            </a:extLst>
          </p:cNvPr>
          <p:cNvCxnSpPr>
            <a:cxnSpLocks/>
          </p:cNvCxnSpPr>
          <p:nvPr/>
        </p:nvCxnSpPr>
        <p:spPr>
          <a:xfrm flipH="1" flipV="1">
            <a:off x="8721787" y="6154329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DD8E92B-FC17-72F6-098B-DA4EE757F9C8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356589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63473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(Another method)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(What is the root cause(s), and how did you know)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E0DCBD-B415-C209-AFD0-BB009212A307}"/>
              </a:ext>
            </a:extLst>
          </p:cNvPr>
          <p:cNvCxnSpPr>
            <a:cxnSpLocks/>
          </p:cNvCxnSpPr>
          <p:nvPr/>
        </p:nvCxnSpPr>
        <p:spPr>
          <a:xfrm flipH="1" flipV="1">
            <a:off x="8721787" y="6154329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5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Root Cause (</a:t>
            </a:r>
            <a:r>
              <a:rPr lang="en-SG" dirty="0" err="1"/>
              <a:t>Xs</a:t>
            </a:r>
            <a:r>
              <a:rPr lang="en-SG" dirty="0"/>
              <a:t>) &amp; Effects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A6DB133-9998-4386-9F9C-D439BEB717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750340"/>
              </p:ext>
            </p:extLst>
          </p:nvPr>
        </p:nvGraphicFramePr>
        <p:xfrm>
          <a:off x="1143856" y="2199170"/>
          <a:ext cx="9904288" cy="415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4584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2175270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2842929">
                  <a:extLst>
                    <a:ext uri="{9D8B030D-6E8A-4147-A177-3AD203B41FA5}">
                      <a16:colId xmlns:a16="http://schemas.microsoft.com/office/drawing/2014/main" val="4022961068"/>
                    </a:ext>
                  </a:extLst>
                </a:gridCol>
                <a:gridCol w="1313777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2947728">
                  <a:extLst>
                    <a:ext uri="{9D8B030D-6E8A-4147-A177-3AD203B41FA5}">
                      <a16:colId xmlns:a16="http://schemas.microsoft.com/office/drawing/2014/main" val="2798266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Root 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Analysis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Note / 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Seal distorted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5 Why</a:t>
                      </a:r>
                    </a:p>
                    <a:p>
                      <a:r>
                        <a:rPr lang="en-SG" sz="1600" dirty="0"/>
                        <a:t>Graphical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High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Box-plot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Accidentally tweak seal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5 Why</a:t>
                      </a:r>
                    </a:p>
                    <a:p>
                      <a:r>
                        <a:rPr lang="en-SG" sz="1600" dirty="0"/>
                        <a:t>Process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Medium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Test rig improvement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Improper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5 Why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Low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Quick win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33913">
                <a:tc>
                  <a:txBody>
                    <a:bodyPr/>
                    <a:lstStyle/>
                    <a:p>
                      <a:r>
                        <a:rPr lang="en-SG" sz="1600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Uncertainty study on golden sample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Statistical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High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Gage R&amp;R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SG" sz="1600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Seal 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Statistical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Medium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Hypothesis test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6459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SG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dirty="0"/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98236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(What are the </a:t>
            </a:r>
            <a:r>
              <a:rPr lang="en-SG" dirty="0" err="1"/>
              <a:t>Xs</a:t>
            </a:r>
            <a:r>
              <a:rPr lang="en-SG" dirty="0"/>
              <a:t> &amp; effects)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23529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63473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(Product / Process)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(DOE – 2k series Fractional Factorial Design)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E0DCBD-B415-C209-AFD0-BB009212A307}"/>
              </a:ext>
            </a:extLst>
          </p:cNvPr>
          <p:cNvCxnSpPr>
            <a:cxnSpLocks/>
          </p:cNvCxnSpPr>
          <p:nvPr/>
        </p:nvCxnSpPr>
        <p:spPr>
          <a:xfrm flipH="1" flipV="1">
            <a:off x="11442953" y="5107726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DA7F4E7-C803-AAD8-E60F-610AD50F7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280577"/>
              </p:ext>
            </p:extLst>
          </p:nvPr>
        </p:nvGraphicFramePr>
        <p:xfrm>
          <a:off x="484742" y="2042386"/>
          <a:ext cx="6588720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230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807780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1282262">
                  <a:extLst>
                    <a:ext uri="{9D8B030D-6E8A-4147-A177-3AD203B41FA5}">
                      <a16:colId xmlns:a16="http://schemas.microsoft.com/office/drawing/2014/main" val="4022961068"/>
                    </a:ext>
                  </a:extLst>
                </a:gridCol>
                <a:gridCol w="714703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966952">
                  <a:extLst>
                    <a:ext uri="{9D8B030D-6E8A-4147-A177-3AD203B41FA5}">
                      <a16:colId xmlns:a16="http://schemas.microsoft.com/office/drawing/2014/main" val="2798266034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1137999423"/>
                    </a:ext>
                  </a:extLst>
                </a:gridCol>
              </a:tblGrid>
              <a:tr h="326949">
                <a:tc>
                  <a:txBody>
                    <a:bodyPr/>
                    <a:lstStyle/>
                    <a:p>
                      <a:r>
                        <a:rPr lang="en-SG" sz="1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Potential factor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35918">
                <a:tc>
                  <a:txBody>
                    <a:bodyPr/>
                    <a:lstStyle/>
                    <a:p>
                      <a:r>
                        <a:rPr lang="en-SG" sz="1600" dirty="0"/>
                        <a:t>1.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SG" sz="1600" dirty="0"/>
                        <a:t>Emissivity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Variable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0.8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1.0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dist">
                        <a:lnSpc>
                          <a:spcPct val="100000"/>
                        </a:lnSpc>
                        <a:buFontTx/>
                        <a:buNone/>
                      </a:pPr>
                      <a:endParaRPr lang="en-SG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288096">
                <a:tc>
                  <a:txBody>
                    <a:bodyPr/>
                    <a:lstStyle/>
                    <a:p>
                      <a:r>
                        <a:rPr lang="en-SG" sz="1600" dirty="0"/>
                        <a:t>2.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Distance </a:t>
                      </a:r>
                    </a:p>
                    <a:p>
                      <a:pPr algn="ctr"/>
                      <a:r>
                        <a:rPr lang="en-SG" sz="1600" dirty="0"/>
                        <a:t>(Sensor to object)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Variable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10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30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cm</a:t>
                      </a:r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531292">
                <a:tc>
                  <a:txBody>
                    <a:bodyPr/>
                    <a:lstStyle/>
                    <a:p>
                      <a:r>
                        <a:rPr lang="en-SG" sz="1600" dirty="0"/>
                        <a:t>3.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Airflow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Attribute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With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Without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531292">
                <a:tc>
                  <a:txBody>
                    <a:bodyPr/>
                    <a:lstStyle/>
                    <a:p>
                      <a:r>
                        <a:rPr lang="en-SG" sz="1600" dirty="0"/>
                        <a:t>4.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Ambient light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Attribute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With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Without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531292">
                <a:tc>
                  <a:txBody>
                    <a:bodyPr/>
                    <a:lstStyle/>
                    <a:p>
                      <a:r>
                        <a:rPr lang="en-SG" sz="1600" dirty="0"/>
                        <a:t>5.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Surface </a:t>
                      </a:r>
                      <a:r>
                        <a:rPr lang="en-SG" sz="1600" dirty="0" err="1"/>
                        <a:t>color</a:t>
                      </a:r>
                      <a:r>
                        <a:rPr lang="en-SG" sz="1600" dirty="0"/>
                        <a:t> (Object)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Attribute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Black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Grey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1819364593"/>
                  </a:ext>
                </a:extLst>
              </a:tr>
              <a:tr h="480681">
                <a:tc>
                  <a:txBody>
                    <a:bodyPr/>
                    <a:lstStyle/>
                    <a:p>
                      <a:r>
                        <a:rPr lang="en-SG" sz="1600" dirty="0"/>
                        <a:t>6.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 err="1"/>
                        <a:t>FOV_lense</a:t>
                      </a:r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Attribute</a:t>
                      </a:r>
                    </a:p>
                    <a:p>
                      <a:pPr algn="ctr"/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38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62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Degree(</a:t>
                      </a:r>
                      <a:r>
                        <a:rPr lang="en-SG" sz="1800" dirty="0">
                          <a:latin typeface="Dyson Arabic Light" pitchFamily="2" charset="0"/>
                          <a:ea typeface="Dyson Arabic Light" pitchFamily="2" charset="0"/>
                          <a:cs typeface="Dyson Arabic Light" pitchFamily="2" charset="0"/>
                        </a:rPr>
                        <a:t>°</a:t>
                      </a:r>
                      <a:r>
                        <a:rPr lang="en-SG" sz="1800" dirty="0">
                          <a:latin typeface="+mn-lt"/>
                          <a:ea typeface="Dyson Arabic Light" pitchFamily="2" charset="0"/>
                          <a:cs typeface="Dyson Arabic Light" pitchFamily="2" charset="0"/>
                        </a:rPr>
                        <a:t>)</a:t>
                      </a: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42632982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B67168E-D83E-4C79-B6F2-C0B3EEE63E48}"/>
              </a:ext>
            </a:extLst>
          </p:cNvPr>
          <p:cNvSpPr txBox="1"/>
          <p:nvPr/>
        </p:nvSpPr>
        <p:spPr>
          <a:xfrm>
            <a:off x="7682362" y="2018888"/>
            <a:ext cx="19950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Covariate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Xxx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Yyy</a:t>
            </a:r>
            <a:r>
              <a:rPr lang="en-U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Zzz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514FB7F-3E5C-489A-CAAE-218168968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0" b="2669"/>
          <a:stretch/>
        </p:blipFill>
        <p:spPr>
          <a:xfrm>
            <a:off x="7111855" y="3699642"/>
            <a:ext cx="4991249" cy="30250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70D375-6584-AE51-F4ED-0D9B1079C317}"/>
              </a:ext>
            </a:extLst>
          </p:cNvPr>
          <p:cNvSpPr txBox="1"/>
          <p:nvPr/>
        </p:nvSpPr>
        <p:spPr>
          <a:xfrm rot="19760158">
            <a:off x="8290484" y="4719389"/>
            <a:ext cx="2902702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Test set-up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B1BB7B-F196-8457-CFD4-B3C52B8D5908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455429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(DOE Detail)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2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4D88E-16E0-4D0F-963E-9292544AAF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8326E-4CC1-4847-BA06-EE10F45B3815}"/>
              </a:ext>
            </a:extLst>
          </p:cNvPr>
          <p:cNvSpPr txBox="1"/>
          <p:nvPr/>
        </p:nvSpPr>
        <p:spPr>
          <a:xfrm>
            <a:off x="484742" y="1512289"/>
            <a:ext cx="112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Add text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36542B7-7885-480F-A2DE-6A171AF8C1C5}"/>
              </a:ext>
            </a:extLst>
          </p:cNvPr>
          <p:cNvSpPr txBox="1">
            <a:spLocks/>
          </p:cNvSpPr>
          <p:nvPr/>
        </p:nvSpPr>
        <p:spPr>
          <a:xfrm>
            <a:off x="239291" y="4662515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Goal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6CCBC5-23B0-44FB-B5B6-B3511255DA67}"/>
              </a:ext>
            </a:extLst>
          </p:cNvPr>
          <p:cNvSpPr txBox="1"/>
          <p:nvPr/>
        </p:nvSpPr>
        <p:spPr>
          <a:xfrm>
            <a:off x="484742" y="5024513"/>
            <a:ext cx="112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Add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EB1A5BC-FD88-59B0-72D2-DA13BA13837C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Problem Statement</a:t>
            </a:r>
          </a:p>
        </p:txBody>
      </p:sp>
      <p:pic>
        <p:nvPicPr>
          <p:cNvPr id="12" name="Picture 2" descr="Image result for dyson supersonic hair dryer">
            <a:extLst>
              <a:ext uri="{FF2B5EF4-FFF2-40B4-BE49-F238E27FC236}">
                <a16:creationId xmlns:a16="http://schemas.microsoft.com/office/drawing/2014/main" id="{B3A22A51-F8B9-D265-BE68-8CEF45E85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9" r="33581" b="67107"/>
          <a:stretch/>
        </p:blipFill>
        <p:spPr bwMode="auto">
          <a:xfrm rot="16200000">
            <a:off x="10814559" y="2701567"/>
            <a:ext cx="1265292" cy="125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40250C-BF51-7961-D4D8-E3A1E4A19460}"/>
              </a:ext>
            </a:extLst>
          </p:cNvPr>
          <p:cNvSpPr txBox="1"/>
          <p:nvPr/>
        </p:nvSpPr>
        <p:spPr>
          <a:xfrm>
            <a:off x="10724501" y="1575808"/>
            <a:ext cx="10759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haroni" pitchFamily="2" charset="-79"/>
              </a:rPr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E2D954-F1A0-EAE2-8C6A-F75878BBD496}"/>
              </a:ext>
            </a:extLst>
          </p:cNvPr>
          <p:cNvSpPr txBox="1"/>
          <p:nvPr/>
        </p:nvSpPr>
        <p:spPr>
          <a:xfrm>
            <a:off x="10830348" y="3577963"/>
            <a:ext cx="8659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haroni" pitchFamily="2" charset="-79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C115FF-CB46-6901-C3E3-8C15357F2983}"/>
              </a:ext>
            </a:extLst>
          </p:cNvPr>
          <p:cNvSpPr txBox="1"/>
          <p:nvPr/>
        </p:nvSpPr>
        <p:spPr>
          <a:xfrm>
            <a:off x="11033176" y="4514067"/>
            <a:ext cx="6799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haroni" pitchFamily="2" charset="-79"/>
              </a:rPr>
              <a:t>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8BE729-D1C1-9B9B-37C0-48E93C1A6A7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A6FB7FAC-788A-CEC5-1A47-D98978597CB3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039C25ED-CAF1-C7BF-E626-0C91511BB1B2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89007815-5901-7714-3A82-F7E51E54403E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19" name="Arrow: Chevron 18">
              <a:extLst>
                <a:ext uri="{FF2B5EF4-FFF2-40B4-BE49-F238E27FC236}">
                  <a16:creationId xmlns:a16="http://schemas.microsoft.com/office/drawing/2014/main" id="{1EF975FF-7A12-CA27-8F64-3C5A74F6D0FD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20" name="Arrow: Chevron 19">
              <a:extLst>
                <a:ext uri="{FF2B5EF4-FFF2-40B4-BE49-F238E27FC236}">
                  <a16:creationId xmlns:a16="http://schemas.microsoft.com/office/drawing/2014/main" id="{8EE92279-F2FF-5AC8-2B63-4A5D9974BAC6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05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E9B97C-819C-968D-7315-478774C4D467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Root Cause (</a:t>
            </a:r>
            <a:r>
              <a:rPr lang="en-SG" dirty="0" err="1"/>
              <a:t>Xs</a:t>
            </a:r>
            <a:r>
              <a:rPr lang="en-SG" dirty="0"/>
              <a:t>) &amp; Effects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(What are the </a:t>
            </a:r>
            <a:r>
              <a:rPr lang="en-SG" dirty="0" err="1"/>
              <a:t>Xs</a:t>
            </a:r>
            <a:r>
              <a:rPr lang="en-SG" dirty="0"/>
              <a:t> &amp; effects)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(Conclusion)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3C9672-C2AB-9C2A-CBBB-E0139071D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16" b="73321"/>
          <a:stretch/>
        </p:blipFill>
        <p:spPr>
          <a:xfrm>
            <a:off x="239292" y="2316327"/>
            <a:ext cx="5505397" cy="1554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693329-1185-8541-92C1-5D26234DB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1" t="18694" r="50112" b="32836"/>
          <a:stretch/>
        </p:blipFill>
        <p:spPr>
          <a:xfrm>
            <a:off x="239292" y="4032562"/>
            <a:ext cx="3702087" cy="2483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D7CCF-BBA4-BA3F-84AB-03336AB29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12" t="18322" r="2129" b="32416"/>
          <a:stretch/>
        </p:blipFill>
        <p:spPr>
          <a:xfrm>
            <a:off x="5889272" y="2316327"/>
            <a:ext cx="5791085" cy="39268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4BBD5-314D-4D24-D98D-151F39225355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67813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Root Cause (</a:t>
            </a:r>
            <a:r>
              <a:rPr lang="en-SG" dirty="0" err="1"/>
              <a:t>Xs</a:t>
            </a:r>
            <a:r>
              <a:rPr lang="en-SG" dirty="0"/>
              <a:t>) &amp; Effects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(Detail)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51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63473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(Product / Process)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6093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</a:t>
            </a:r>
            <a:r>
              <a:rPr lang="en-US" sz="1800" dirty="0" err="1"/>
              <a:t>Shainin</a:t>
            </a:r>
            <a:r>
              <a:rPr lang="en-US" sz="1800" dirty="0"/>
              <a:t> DOE)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E0DCBD-B415-C209-AFD0-BB009212A307}"/>
              </a:ext>
            </a:extLst>
          </p:cNvPr>
          <p:cNvCxnSpPr>
            <a:cxnSpLocks/>
          </p:cNvCxnSpPr>
          <p:nvPr/>
        </p:nvCxnSpPr>
        <p:spPr>
          <a:xfrm flipH="1" flipV="1">
            <a:off x="11442953" y="5107726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4DA7F4E7-C803-AAD8-E60F-610AD50F7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053030"/>
              </p:ext>
            </p:extLst>
          </p:nvPr>
        </p:nvGraphicFramePr>
        <p:xfrm>
          <a:off x="484742" y="2042386"/>
          <a:ext cx="7065002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07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938460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1374954">
                  <a:extLst>
                    <a:ext uri="{9D8B030D-6E8A-4147-A177-3AD203B41FA5}">
                      <a16:colId xmlns:a16="http://schemas.microsoft.com/office/drawing/2014/main" val="4022961068"/>
                    </a:ext>
                  </a:extLst>
                </a:gridCol>
                <a:gridCol w="822816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980402">
                  <a:extLst>
                    <a:ext uri="{9D8B030D-6E8A-4147-A177-3AD203B41FA5}">
                      <a16:colId xmlns:a16="http://schemas.microsoft.com/office/drawing/2014/main" val="2798266034"/>
                    </a:ext>
                  </a:extLst>
                </a:gridCol>
                <a:gridCol w="1408763">
                  <a:extLst>
                    <a:ext uri="{9D8B030D-6E8A-4147-A177-3AD203B41FA5}">
                      <a16:colId xmlns:a16="http://schemas.microsoft.com/office/drawing/2014/main" val="1137999423"/>
                    </a:ext>
                  </a:extLst>
                </a:gridCol>
              </a:tblGrid>
              <a:tr h="326949">
                <a:tc>
                  <a:txBody>
                    <a:bodyPr/>
                    <a:lstStyle/>
                    <a:p>
                      <a:r>
                        <a:rPr lang="en-SG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Potential factor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Low</a:t>
                      </a:r>
                    </a:p>
                    <a:p>
                      <a:pPr algn="ctr"/>
                      <a:r>
                        <a:rPr lang="en-SG" sz="1800" dirty="0"/>
                        <a:t> (-</a:t>
                      </a:r>
                      <a:r>
                        <a:rPr lang="en-SG" sz="1800" dirty="0" err="1"/>
                        <a:t>ve</a:t>
                      </a:r>
                      <a:r>
                        <a:rPr lang="en-SG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High (+</a:t>
                      </a:r>
                      <a:r>
                        <a:rPr lang="en-SG" sz="1800" dirty="0" err="1"/>
                        <a:t>ve</a:t>
                      </a:r>
                      <a:r>
                        <a:rPr lang="en-SG" sz="18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35918">
                <a:tc>
                  <a:txBody>
                    <a:bodyPr/>
                    <a:lstStyle/>
                    <a:p>
                      <a:r>
                        <a:rPr lang="en-SG" sz="1600" dirty="0"/>
                        <a:t>A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SG" sz="1600" dirty="0"/>
                        <a:t>Suction aperture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Variable</a:t>
                      </a:r>
                    </a:p>
                    <a:p>
                      <a:pPr algn="ctr"/>
                      <a:endParaRPr lang="en-SG" sz="1600" dirty="0"/>
                    </a:p>
                    <a:p>
                      <a:pPr algn="ctr"/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85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135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dist">
                        <a:lnSpc>
                          <a:spcPct val="100000"/>
                        </a:lnSpc>
                        <a:buFontTx/>
                        <a:buNone/>
                      </a:pPr>
                      <a:endParaRPr lang="en-SG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288096">
                <a:tc>
                  <a:txBody>
                    <a:bodyPr/>
                    <a:lstStyle/>
                    <a:p>
                      <a:r>
                        <a:rPr lang="en-SG" sz="1600" dirty="0"/>
                        <a:t>B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Inner wall angle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Variable</a:t>
                      </a:r>
                    </a:p>
                    <a:p>
                      <a:pPr algn="ctr"/>
                      <a:endParaRPr lang="en-SG" sz="1600" dirty="0"/>
                    </a:p>
                    <a:p>
                      <a:pPr algn="ctr"/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60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90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618495">
                <a:tc>
                  <a:txBody>
                    <a:bodyPr/>
                    <a:lstStyle/>
                    <a:p>
                      <a:r>
                        <a:rPr lang="en-SG" sz="1600" dirty="0"/>
                        <a:t>C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Side bleed height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Variable</a:t>
                      </a:r>
                    </a:p>
                    <a:p>
                      <a:pPr algn="ctr"/>
                      <a:endParaRPr lang="en-SG" sz="1600" dirty="0"/>
                    </a:p>
                    <a:p>
                      <a:pPr algn="ctr"/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10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2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531292">
                <a:tc>
                  <a:txBody>
                    <a:bodyPr/>
                    <a:lstStyle/>
                    <a:p>
                      <a:r>
                        <a:rPr lang="en-SG" sz="1600" dirty="0"/>
                        <a:t>D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Side bleed length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Variable</a:t>
                      </a:r>
                    </a:p>
                    <a:p>
                      <a:pPr algn="ctr"/>
                      <a:endParaRPr lang="en-SG" sz="1600" dirty="0"/>
                    </a:p>
                    <a:p>
                      <a:pPr algn="ctr"/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10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2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531292">
                <a:tc>
                  <a:txBody>
                    <a:bodyPr/>
                    <a:lstStyle/>
                    <a:p>
                      <a:r>
                        <a:rPr lang="en-SG" sz="1600" dirty="0"/>
                        <a:t>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Side bleed depth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Variable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1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800" dirty="0"/>
                        <a:t>2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1819364593"/>
                  </a:ext>
                </a:extLst>
              </a:tr>
            </a:tbl>
          </a:graphicData>
        </a:graphic>
      </p:graphicFrame>
      <p:pic>
        <p:nvPicPr>
          <p:cNvPr id="2" name="Picture 3">
            <a:extLst>
              <a:ext uri="{FF2B5EF4-FFF2-40B4-BE49-F238E27FC236}">
                <a16:creationId xmlns:a16="http://schemas.microsoft.com/office/drawing/2014/main" id="{ED5F9845-D861-C7C8-A065-BE0434E79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764" y="4827876"/>
            <a:ext cx="2151242" cy="178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C52DAB-E4E0-FF4B-2823-D5786EFA3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26" y="4876800"/>
            <a:ext cx="2126456" cy="173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70D375-6584-AE51-F4ED-0D9B1079C317}"/>
              </a:ext>
            </a:extLst>
          </p:cNvPr>
          <p:cNvSpPr txBox="1"/>
          <p:nvPr/>
        </p:nvSpPr>
        <p:spPr>
          <a:xfrm rot="19760158">
            <a:off x="8226049" y="5055150"/>
            <a:ext cx="2902702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Test set-up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C05821F-27ED-8337-022C-79D39D11C872}"/>
              </a:ext>
            </a:extLst>
          </p:cNvPr>
          <p:cNvGrpSpPr/>
          <p:nvPr/>
        </p:nvGrpSpPr>
        <p:grpSpPr>
          <a:xfrm>
            <a:off x="6326300" y="2789448"/>
            <a:ext cx="1008600" cy="587763"/>
            <a:chOff x="8350800" y="1971328"/>
            <a:chExt cx="1783800" cy="9834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5E74D3-CEEE-5F92-BA02-C2DE69047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0800" y="1971328"/>
              <a:ext cx="1783800" cy="98343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2471D5E-A9A3-3BB7-093B-F4A367AB4928}"/>
                </a:ext>
              </a:extLst>
            </p:cNvPr>
            <p:cNvCxnSpPr/>
            <p:nvPr/>
          </p:nvCxnSpPr>
          <p:spPr>
            <a:xfrm>
              <a:off x="8915400" y="2199928"/>
              <a:ext cx="0" cy="60960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BC675F1-D5BD-5BFA-4E67-D5813EA561E6}"/>
              </a:ext>
            </a:extLst>
          </p:cNvPr>
          <p:cNvGrpSpPr/>
          <p:nvPr/>
        </p:nvGrpSpPr>
        <p:grpSpPr>
          <a:xfrm>
            <a:off x="6291968" y="4298599"/>
            <a:ext cx="1108957" cy="664290"/>
            <a:chOff x="8404500" y="4224411"/>
            <a:chExt cx="1800200" cy="100783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C42A98F-CF08-1684-4231-2617AE342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4500" y="4224411"/>
              <a:ext cx="1800200" cy="1007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E2223A5-2D31-8940-8B37-284039690B15}"/>
                </a:ext>
              </a:extLst>
            </p:cNvPr>
            <p:cNvCxnSpPr/>
            <p:nvPr/>
          </p:nvCxnSpPr>
          <p:spPr>
            <a:xfrm>
              <a:off x="9264352" y="5049200"/>
              <a:ext cx="0" cy="18000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DCB3ED-AFC2-905F-A525-D6C8AD8102D2}"/>
                </a:ext>
              </a:extLst>
            </p:cNvPr>
            <p:cNvCxnSpPr/>
            <p:nvPr/>
          </p:nvCxnSpPr>
          <p:spPr>
            <a:xfrm flipV="1">
              <a:off x="9264352" y="4772000"/>
              <a:ext cx="0" cy="18000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843C77C-44AA-3CE3-3510-F617B822E96D}"/>
              </a:ext>
            </a:extLst>
          </p:cNvPr>
          <p:cNvGrpSpPr/>
          <p:nvPr/>
        </p:nvGrpSpPr>
        <p:grpSpPr>
          <a:xfrm>
            <a:off x="6291968" y="5107726"/>
            <a:ext cx="1108957" cy="664290"/>
            <a:chOff x="8400256" y="5301486"/>
            <a:chExt cx="1800200" cy="1007834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E88B69AC-AA35-DF05-50B5-63B20225CD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0256" y="5301486"/>
              <a:ext cx="1800200" cy="1007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7636A35-7877-7DC9-C0AC-024B916E605A}"/>
                </a:ext>
              </a:extLst>
            </p:cNvPr>
            <p:cNvCxnSpPr/>
            <p:nvPr/>
          </p:nvCxnSpPr>
          <p:spPr>
            <a:xfrm rot="16200000">
              <a:off x="9429328" y="5919928"/>
              <a:ext cx="0" cy="18000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52F2799-AE3C-4912-AE47-4DE80309649E}"/>
                </a:ext>
              </a:extLst>
            </p:cNvPr>
            <p:cNvCxnSpPr/>
            <p:nvPr/>
          </p:nvCxnSpPr>
          <p:spPr>
            <a:xfrm rot="16200000" flipV="1">
              <a:off x="9138328" y="5919927"/>
              <a:ext cx="0" cy="18000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D52248-7FBB-1EB8-6299-94045BD785EE}"/>
              </a:ext>
            </a:extLst>
          </p:cNvPr>
          <p:cNvGrpSpPr/>
          <p:nvPr/>
        </p:nvGrpSpPr>
        <p:grpSpPr>
          <a:xfrm>
            <a:off x="6291969" y="3513838"/>
            <a:ext cx="1108956" cy="686600"/>
            <a:chOff x="8404500" y="3080282"/>
            <a:chExt cx="1730100" cy="112324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0ED40A4-9474-B68C-6F54-37066C39325B}"/>
                </a:ext>
              </a:extLst>
            </p:cNvPr>
            <p:cNvGrpSpPr/>
            <p:nvPr/>
          </p:nvGrpSpPr>
          <p:grpSpPr>
            <a:xfrm>
              <a:off x="8404500" y="3160648"/>
              <a:ext cx="1730100" cy="791881"/>
              <a:chOff x="6248400" y="1143000"/>
              <a:chExt cx="2133600" cy="121866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A1BBB1D-1116-200D-CC68-9ED88716F2F4}"/>
                  </a:ext>
                </a:extLst>
              </p:cNvPr>
              <p:cNvSpPr/>
              <p:nvPr/>
            </p:nvSpPr>
            <p:spPr>
              <a:xfrm>
                <a:off x="6248400" y="1777611"/>
                <a:ext cx="2133600" cy="584055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MY" sz="18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7F4B05C-12E0-5BEA-B625-CE1DECB80934}"/>
                  </a:ext>
                </a:extLst>
              </p:cNvPr>
              <p:cNvSpPr/>
              <p:nvPr/>
            </p:nvSpPr>
            <p:spPr>
              <a:xfrm>
                <a:off x="7048500" y="1143000"/>
                <a:ext cx="457200" cy="634611"/>
              </a:xfrm>
              <a:prstGeom prst="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MY" sz="18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5A00C99-8137-0E19-34B2-04527A085292}"/>
                  </a:ext>
                </a:extLst>
              </p:cNvPr>
              <p:cNvSpPr/>
              <p:nvPr/>
            </p:nvSpPr>
            <p:spPr>
              <a:xfrm>
                <a:off x="6324600" y="1828800"/>
                <a:ext cx="1981200" cy="50086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14400">
                  <a:defRPr/>
                </a:pPr>
                <a:endParaRPr lang="en-MY" sz="1800" ker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E03C2E-97EF-892E-9BE7-7F6F2556F1D0}"/>
                </a:ext>
              </a:extLst>
            </p:cNvPr>
            <p:cNvSpPr txBox="1"/>
            <p:nvPr/>
          </p:nvSpPr>
          <p:spPr>
            <a:xfrm>
              <a:off x="9460067" y="3934910"/>
              <a:ext cx="674533" cy="268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700" dirty="0">
                  <a:solidFill>
                    <a:prstClr val="black"/>
                  </a:solidFill>
                  <a:latin typeface="Calibri"/>
                </a:rPr>
                <a:t>90deg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98D691-E2EF-2FC4-23E3-33ACD6CF4613}"/>
                </a:ext>
              </a:extLst>
            </p:cNvPr>
            <p:cNvSpPr txBox="1"/>
            <p:nvPr/>
          </p:nvSpPr>
          <p:spPr>
            <a:xfrm>
              <a:off x="8458200" y="3931739"/>
              <a:ext cx="761999" cy="268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MY" sz="700" dirty="0">
                  <a:solidFill>
                    <a:prstClr val="black"/>
                  </a:solidFill>
                  <a:latin typeface="Calibri"/>
                </a:rPr>
                <a:t>60deg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1E33A89-A4A0-E9DC-B8A6-E6C80462C62C}"/>
                </a:ext>
              </a:extLst>
            </p:cNvPr>
            <p:cNvCxnSpPr/>
            <p:nvPr/>
          </p:nvCxnSpPr>
          <p:spPr>
            <a:xfrm flipV="1">
              <a:off x="8466290" y="3606276"/>
              <a:ext cx="449111" cy="325461"/>
            </a:xfrm>
            <a:prstGeom prst="line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</a:ln>
            <a:effectLst/>
          </p:spPr>
        </p:cxnSp>
        <p:cxnSp>
          <p:nvCxnSpPr>
            <p:cNvPr id="28" name="Curved Connector 15">
              <a:extLst>
                <a:ext uri="{FF2B5EF4-FFF2-40B4-BE49-F238E27FC236}">
                  <a16:creationId xmlns:a16="http://schemas.microsoft.com/office/drawing/2014/main" id="{48329C02-7EDE-6A4F-D9D0-E5BA72C37D62}"/>
                </a:ext>
              </a:extLst>
            </p:cNvPr>
            <p:cNvCxnSpPr/>
            <p:nvPr/>
          </p:nvCxnSpPr>
          <p:spPr>
            <a:xfrm rot="16200000" flipV="1">
              <a:off x="8712536" y="3743384"/>
              <a:ext cx="162616" cy="214088"/>
            </a:xfrm>
            <a:prstGeom prst="curvedConnector2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cxnSp>
          <p:nvCxnSpPr>
            <p:cNvPr id="29" name="Curved Connector 16">
              <a:extLst>
                <a:ext uri="{FF2B5EF4-FFF2-40B4-BE49-F238E27FC236}">
                  <a16:creationId xmlns:a16="http://schemas.microsoft.com/office/drawing/2014/main" id="{E383A7C7-C224-68A9-7EF5-AA5A936133E0}"/>
                </a:ext>
              </a:extLst>
            </p:cNvPr>
            <p:cNvCxnSpPr/>
            <p:nvPr/>
          </p:nvCxnSpPr>
          <p:spPr>
            <a:xfrm rot="5400000" flipH="1" flipV="1">
              <a:off x="9870048" y="3764176"/>
              <a:ext cx="162616" cy="214088"/>
            </a:xfrm>
            <a:prstGeom prst="curvedConnector2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arrow"/>
            </a:ln>
            <a:effectLst/>
          </p:spPr>
        </p:cxn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E0B280E-DF00-706B-7963-27D8EC8AE617}"/>
                </a:ext>
              </a:extLst>
            </p:cNvPr>
            <p:cNvSpPr/>
            <p:nvPr/>
          </p:nvSpPr>
          <p:spPr>
            <a:xfrm>
              <a:off x="9140757" y="3080282"/>
              <a:ext cx="243192" cy="1060315"/>
            </a:xfrm>
            <a:custGeom>
              <a:avLst/>
              <a:gdLst>
                <a:gd name="connsiteX0" fmla="*/ 194554 w 243192"/>
                <a:gd name="connsiteY0" fmla="*/ 0 h 1060315"/>
                <a:gd name="connsiteX1" fmla="*/ 145915 w 243192"/>
                <a:gd name="connsiteY1" fmla="*/ 48638 h 1060315"/>
                <a:gd name="connsiteX2" fmla="*/ 97277 w 243192"/>
                <a:gd name="connsiteY2" fmla="*/ 155643 h 1060315"/>
                <a:gd name="connsiteX3" fmla="*/ 58366 w 243192"/>
                <a:gd name="connsiteY3" fmla="*/ 194553 h 1060315"/>
                <a:gd name="connsiteX4" fmla="*/ 38911 w 243192"/>
                <a:gd name="connsiteY4" fmla="*/ 243192 h 1060315"/>
                <a:gd name="connsiteX5" fmla="*/ 19456 w 243192"/>
                <a:gd name="connsiteY5" fmla="*/ 272375 h 1060315"/>
                <a:gd name="connsiteX6" fmla="*/ 0 w 243192"/>
                <a:gd name="connsiteY6" fmla="*/ 330741 h 1060315"/>
                <a:gd name="connsiteX7" fmla="*/ 68094 w 243192"/>
                <a:gd name="connsiteY7" fmla="*/ 369651 h 1060315"/>
                <a:gd name="connsiteX8" fmla="*/ 136188 w 243192"/>
                <a:gd name="connsiteY8" fmla="*/ 398834 h 1060315"/>
                <a:gd name="connsiteX9" fmla="*/ 145915 w 243192"/>
                <a:gd name="connsiteY9" fmla="*/ 437745 h 1060315"/>
                <a:gd name="connsiteX10" fmla="*/ 136188 w 243192"/>
                <a:gd name="connsiteY10" fmla="*/ 622570 h 1060315"/>
                <a:gd name="connsiteX11" fmla="*/ 116732 w 243192"/>
                <a:gd name="connsiteY11" fmla="*/ 651753 h 1060315"/>
                <a:gd name="connsiteX12" fmla="*/ 48639 w 243192"/>
                <a:gd name="connsiteY12" fmla="*/ 729575 h 1060315"/>
                <a:gd name="connsiteX13" fmla="*/ 145915 w 243192"/>
                <a:gd name="connsiteY13" fmla="*/ 739302 h 1060315"/>
                <a:gd name="connsiteX14" fmla="*/ 233464 w 243192"/>
                <a:gd name="connsiteY14" fmla="*/ 749030 h 1060315"/>
                <a:gd name="connsiteX15" fmla="*/ 243192 w 243192"/>
                <a:gd name="connsiteY15" fmla="*/ 778213 h 1060315"/>
                <a:gd name="connsiteX16" fmla="*/ 214009 w 243192"/>
                <a:gd name="connsiteY16" fmla="*/ 885217 h 1060315"/>
                <a:gd name="connsiteX17" fmla="*/ 184826 w 243192"/>
                <a:gd name="connsiteY17" fmla="*/ 904673 h 1060315"/>
                <a:gd name="connsiteX18" fmla="*/ 107005 w 243192"/>
                <a:gd name="connsiteY18" fmla="*/ 1011677 h 1060315"/>
                <a:gd name="connsiteX19" fmla="*/ 87549 w 243192"/>
                <a:gd name="connsiteY19" fmla="*/ 1031132 h 1060315"/>
                <a:gd name="connsiteX20" fmla="*/ 77822 w 243192"/>
                <a:gd name="connsiteY20" fmla="*/ 1060315 h 1060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3192" h="1060315">
                  <a:moveTo>
                    <a:pt x="194554" y="0"/>
                  </a:moveTo>
                  <a:cubicBezTo>
                    <a:pt x="178341" y="16213"/>
                    <a:pt x="160238" y="30734"/>
                    <a:pt x="145915" y="48638"/>
                  </a:cubicBezTo>
                  <a:cubicBezTo>
                    <a:pt x="70876" y="142436"/>
                    <a:pt x="161004" y="49432"/>
                    <a:pt x="97277" y="155643"/>
                  </a:cubicBezTo>
                  <a:cubicBezTo>
                    <a:pt x="87840" y="171372"/>
                    <a:pt x="71336" y="181583"/>
                    <a:pt x="58366" y="194553"/>
                  </a:cubicBezTo>
                  <a:cubicBezTo>
                    <a:pt x="51881" y="210766"/>
                    <a:pt x="46720" y="227574"/>
                    <a:pt x="38911" y="243192"/>
                  </a:cubicBezTo>
                  <a:cubicBezTo>
                    <a:pt x="33683" y="253649"/>
                    <a:pt x="24204" y="261692"/>
                    <a:pt x="19456" y="272375"/>
                  </a:cubicBezTo>
                  <a:cubicBezTo>
                    <a:pt x="11127" y="291115"/>
                    <a:pt x="0" y="330741"/>
                    <a:pt x="0" y="330741"/>
                  </a:cubicBezTo>
                  <a:cubicBezTo>
                    <a:pt x="37809" y="368548"/>
                    <a:pt x="-493" y="335357"/>
                    <a:pt x="68094" y="369651"/>
                  </a:cubicBezTo>
                  <a:cubicBezTo>
                    <a:pt x="135272" y="403240"/>
                    <a:pt x="55207" y="378590"/>
                    <a:pt x="136188" y="398834"/>
                  </a:cubicBezTo>
                  <a:cubicBezTo>
                    <a:pt x="139430" y="411804"/>
                    <a:pt x="145915" y="424376"/>
                    <a:pt x="145915" y="437745"/>
                  </a:cubicBezTo>
                  <a:cubicBezTo>
                    <a:pt x="145915" y="499439"/>
                    <a:pt x="144524" y="561442"/>
                    <a:pt x="136188" y="622570"/>
                  </a:cubicBezTo>
                  <a:cubicBezTo>
                    <a:pt x="134608" y="634154"/>
                    <a:pt x="124431" y="642954"/>
                    <a:pt x="116732" y="651753"/>
                  </a:cubicBezTo>
                  <a:cubicBezTo>
                    <a:pt x="37069" y="742796"/>
                    <a:pt x="92416" y="663908"/>
                    <a:pt x="48639" y="729575"/>
                  </a:cubicBezTo>
                  <a:lnTo>
                    <a:pt x="145915" y="739302"/>
                  </a:lnTo>
                  <a:cubicBezTo>
                    <a:pt x="175116" y="742376"/>
                    <a:pt x="206202" y="738125"/>
                    <a:pt x="233464" y="749030"/>
                  </a:cubicBezTo>
                  <a:cubicBezTo>
                    <a:pt x="242984" y="752838"/>
                    <a:pt x="239949" y="768485"/>
                    <a:pt x="243192" y="778213"/>
                  </a:cubicBezTo>
                  <a:cubicBezTo>
                    <a:pt x="237827" y="810400"/>
                    <a:pt x="234385" y="856691"/>
                    <a:pt x="214009" y="885217"/>
                  </a:cubicBezTo>
                  <a:cubicBezTo>
                    <a:pt x="207214" y="894731"/>
                    <a:pt x="192647" y="895983"/>
                    <a:pt x="184826" y="904673"/>
                  </a:cubicBezTo>
                  <a:cubicBezTo>
                    <a:pt x="37084" y="1068831"/>
                    <a:pt x="174142" y="927757"/>
                    <a:pt x="107005" y="1011677"/>
                  </a:cubicBezTo>
                  <a:cubicBezTo>
                    <a:pt x="101276" y="1018839"/>
                    <a:pt x="94034" y="1024647"/>
                    <a:pt x="87549" y="1031132"/>
                  </a:cubicBezTo>
                  <a:lnTo>
                    <a:pt x="77822" y="1060315"/>
                  </a:lnTo>
                </a:path>
              </a:pathLst>
            </a:custGeom>
            <a:noFill/>
            <a:ln w="25400" cap="flat" cmpd="sng" algn="ctr">
              <a:solidFill>
                <a:sysClr val="windowText" lastClr="000000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MY" sz="1800" kern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EB8847F-3100-2670-75B9-9920242036FA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53767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Validate Root Cause (</a:t>
            </a:r>
            <a:r>
              <a:rPr lang="en-SG" dirty="0" err="1"/>
              <a:t>Xs</a:t>
            </a:r>
            <a:r>
              <a:rPr lang="en-SG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(DOE Detail)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03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Root Cause (</a:t>
            </a:r>
            <a:r>
              <a:rPr lang="en-SG" dirty="0" err="1"/>
              <a:t>Xs</a:t>
            </a:r>
            <a:r>
              <a:rPr lang="en-SG" dirty="0"/>
              <a:t>) &amp; Effects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(What are the </a:t>
            </a:r>
            <a:r>
              <a:rPr lang="en-SG" dirty="0" err="1"/>
              <a:t>Xs</a:t>
            </a:r>
            <a:r>
              <a:rPr lang="en-SG" dirty="0"/>
              <a:t> &amp; effects)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(Conclusion)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36AD03-2ADF-288F-6261-28A2FC7973CA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70C5B4D-45B5-BE7D-97A6-A52DA21E5B79}"/>
              </a:ext>
            </a:extLst>
          </p:cNvPr>
          <p:cNvGrpSpPr/>
          <p:nvPr/>
        </p:nvGrpSpPr>
        <p:grpSpPr>
          <a:xfrm>
            <a:off x="262924" y="2567851"/>
            <a:ext cx="7094323" cy="3772289"/>
            <a:chOff x="420574" y="2567851"/>
            <a:chExt cx="7255098" cy="3772289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B0A9525D-BA82-898F-5DCF-3F54A7D8C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74" y="2567851"/>
              <a:ext cx="7255098" cy="3772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96C59E-C3D5-46C2-BB2C-701C462331F3}"/>
                </a:ext>
              </a:extLst>
            </p:cNvPr>
            <p:cNvSpPr txBox="1"/>
            <p:nvPr/>
          </p:nvSpPr>
          <p:spPr>
            <a:xfrm>
              <a:off x="2656070" y="2658040"/>
              <a:ext cx="2739563" cy="3154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50" b="1" dirty="0" err="1"/>
                <a:t>Shainin</a:t>
              </a:r>
              <a:r>
                <a:rPr lang="en-US" sz="1450" b="1" dirty="0"/>
                <a:t> DOE – Variable search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F5AA07-5468-A4D1-9B45-FE424B0A4061}"/>
                </a:ext>
              </a:extLst>
            </p:cNvPr>
            <p:cNvSpPr txBox="1"/>
            <p:nvPr/>
          </p:nvSpPr>
          <p:spPr>
            <a:xfrm>
              <a:off x="1627837" y="5618459"/>
              <a:ext cx="69416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Stage 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251E35B-42A4-B65B-0A1C-2D3BA997961C}"/>
                </a:ext>
              </a:extLst>
            </p:cNvPr>
            <p:cNvSpPr txBox="1"/>
            <p:nvPr/>
          </p:nvSpPr>
          <p:spPr>
            <a:xfrm>
              <a:off x="4832884" y="5619242"/>
              <a:ext cx="5627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Stage 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808890-02E0-72C0-7396-C2B9459D8319}"/>
                </a:ext>
              </a:extLst>
            </p:cNvPr>
            <p:cNvSpPr txBox="1"/>
            <p:nvPr/>
          </p:nvSpPr>
          <p:spPr>
            <a:xfrm>
              <a:off x="3606437" y="6024669"/>
              <a:ext cx="782684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000" b="1" dirty="0"/>
            </a:p>
          </p:txBody>
        </p:sp>
        <p:sp>
          <p:nvSpPr>
            <p:cNvPr id="23" name="Right Bracket 22">
              <a:extLst>
                <a:ext uri="{FF2B5EF4-FFF2-40B4-BE49-F238E27FC236}">
                  <a16:creationId xmlns:a16="http://schemas.microsoft.com/office/drawing/2014/main" id="{5D612488-3928-1189-D897-3CE4D63E579C}"/>
                </a:ext>
              </a:extLst>
            </p:cNvPr>
            <p:cNvSpPr/>
            <p:nvPr/>
          </p:nvSpPr>
          <p:spPr>
            <a:xfrm rot="5400000">
              <a:off x="2407917" y="5184840"/>
              <a:ext cx="207721" cy="1617875"/>
            </a:xfrm>
            <a:prstGeom prst="rightBracket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4933F3-2BB0-2E07-ED4D-9573D5B01113}"/>
                </a:ext>
              </a:extLst>
            </p:cNvPr>
            <p:cNvSpPr txBox="1"/>
            <p:nvPr/>
          </p:nvSpPr>
          <p:spPr>
            <a:xfrm>
              <a:off x="3776539" y="5855277"/>
              <a:ext cx="32950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A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8F330A-CD1C-F32C-D9CD-3881440BBFA7}"/>
                </a:ext>
              </a:extLst>
            </p:cNvPr>
            <p:cNvSpPr txBox="1"/>
            <p:nvPr/>
          </p:nvSpPr>
          <p:spPr>
            <a:xfrm>
              <a:off x="4519714" y="5861042"/>
              <a:ext cx="329508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B</a:t>
              </a:r>
            </a:p>
          </p:txBody>
        </p:sp>
        <p:sp>
          <p:nvSpPr>
            <p:cNvPr id="26" name="Right Bracket 25">
              <a:extLst>
                <a:ext uri="{FF2B5EF4-FFF2-40B4-BE49-F238E27FC236}">
                  <a16:creationId xmlns:a16="http://schemas.microsoft.com/office/drawing/2014/main" id="{E95A401D-BB10-7602-0657-7BBDCCD07287}"/>
                </a:ext>
              </a:extLst>
            </p:cNvPr>
            <p:cNvSpPr/>
            <p:nvPr/>
          </p:nvSpPr>
          <p:spPr>
            <a:xfrm rot="5400000">
              <a:off x="4201315" y="5496165"/>
              <a:ext cx="209326" cy="993619"/>
            </a:xfrm>
            <a:prstGeom prst="rightBracket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4CB4F9-701B-726F-F297-498EB73395BC}"/>
                </a:ext>
              </a:extLst>
            </p:cNvPr>
            <p:cNvSpPr txBox="1"/>
            <p:nvPr/>
          </p:nvSpPr>
          <p:spPr>
            <a:xfrm>
              <a:off x="3737923" y="5618864"/>
              <a:ext cx="6376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Stage 2</a:t>
              </a:r>
            </a:p>
          </p:txBody>
        </p:sp>
        <p:sp>
          <p:nvSpPr>
            <p:cNvPr id="27" name="Right Bracket 26">
              <a:extLst>
                <a:ext uri="{FF2B5EF4-FFF2-40B4-BE49-F238E27FC236}">
                  <a16:creationId xmlns:a16="http://schemas.microsoft.com/office/drawing/2014/main" id="{147D24ED-A06E-AB34-6509-7F644481BA8F}"/>
                </a:ext>
              </a:extLst>
            </p:cNvPr>
            <p:cNvSpPr/>
            <p:nvPr/>
          </p:nvSpPr>
          <p:spPr>
            <a:xfrm rot="5400000">
              <a:off x="5268683" y="5804708"/>
              <a:ext cx="230175" cy="394182"/>
            </a:xfrm>
            <a:prstGeom prst="rightBracket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5A9F8A-B0F9-28A8-EDEA-D07878088B74}"/>
                </a:ext>
              </a:extLst>
            </p:cNvPr>
            <p:cNvSpPr txBox="1"/>
            <p:nvPr/>
          </p:nvSpPr>
          <p:spPr>
            <a:xfrm>
              <a:off x="5205130" y="5853256"/>
              <a:ext cx="357282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AB</a:t>
              </a:r>
            </a:p>
          </p:txBody>
        </p:sp>
      </p:grp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4702A566-3074-849E-DE9A-381D2BC61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383131"/>
              </p:ext>
            </p:extLst>
          </p:nvPr>
        </p:nvGraphicFramePr>
        <p:xfrm>
          <a:off x="7511324" y="2953407"/>
          <a:ext cx="4239242" cy="3065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86C8AF-E2F6-6228-057D-B4047DD2B69A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36740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Root Cause (</a:t>
            </a:r>
            <a:r>
              <a:rPr lang="en-SG" dirty="0" err="1"/>
              <a:t>Xs</a:t>
            </a:r>
            <a:r>
              <a:rPr lang="en-SG" dirty="0"/>
              <a:t>) &amp; Effects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ED50AB-42BD-856E-992B-67899280566F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90703C2-1BC3-9544-CD79-D1DB910DF9D4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1D7DB75B-3292-962B-AB33-693904E6737B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6B197A97-F30A-5471-A354-D7B78721FD2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C0B85047-1546-4909-8B42-0B4FECE0DF6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DB5B628F-342C-E77B-4908-04605A61479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(What are the </a:t>
            </a:r>
            <a:r>
              <a:rPr lang="en-SG" dirty="0" err="1"/>
              <a:t>Xs</a:t>
            </a:r>
            <a:r>
              <a:rPr lang="en-SG" dirty="0"/>
              <a:t> &amp; effects)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(Conclusion)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36AD03-2ADF-288F-6261-28A2FC7973CA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4702A566-3074-849E-DE9A-381D2BC610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1812289"/>
              </p:ext>
            </p:extLst>
          </p:nvPr>
        </p:nvGraphicFramePr>
        <p:xfrm>
          <a:off x="6308164" y="2982283"/>
          <a:ext cx="5367279" cy="3065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A4B3D524-3D8A-9D5E-20AC-E3888AD2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10" y="2659241"/>
            <a:ext cx="5776037" cy="3508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7AB024-3AFE-2068-722F-001434E308CA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59816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Root Cause (</a:t>
            </a:r>
            <a:r>
              <a:rPr lang="en-SG" dirty="0" err="1"/>
              <a:t>Xs</a:t>
            </a:r>
            <a:r>
              <a:rPr lang="en-SG" dirty="0"/>
              <a:t>) &amp; Effects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(Detail)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27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Identify Quick Wins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(Validated root causes)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61CC1890-9AF1-D5C1-197C-41413E6A39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042212"/>
              </p:ext>
            </p:extLst>
          </p:nvPr>
        </p:nvGraphicFramePr>
        <p:xfrm>
          <a:off x="288760" y="2056675"/>
          <a:ext cx="11599301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512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751797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2059807">
                  <a:extLst>
                    <a:ext uri="{9D8B030D-6E8A-4147-A177-3AD203B41FA5}">
                      <a16:colId xmlns:a16="http://schemas.microsoft.com/office/drawing/2014/main" val="4022961068"/>
                    </a:ext>
                  </a:extLst>
                </a:gridCol>
                <a:gridCol w="1482290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1424539">
                  <a:extLst>
                    <a:ext uri="{9D8B030D-6E8A-4147-A177-3AD203B41FA5}">
                      <a16:colId xmlns:a16="http://schemas.microsoft.com/office/drawing/2014/main" val="1399683054"/>
                    </a:ext>
                  </a:extLst>
                </a:gridCol>
                <a:gridCol w="4380356">
                  <a:extLst>
                    <a:ext uri="{9D8B030D-6E8A-4147-A177-3AD203B41FA5}">
                      <a16:colId xmlns:a16="http://schemas.microsoft.com/office/drawing/2014/main" val="2798266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Quick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Target completion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Actual completion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Standard of completion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1.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5S storage warehouse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Optimize storage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DDMMYY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DDMMYY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Distinguished fast-moving, slow-moving 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2.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Assembly jig &amp; fixtures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Eliminate assembled unit expose to collide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DDMMYY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DDMMYY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Visual defective &lt;2%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3.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Operator skill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Revise WI</a:t>
                      </a:r>
                    </a:p>
                    <a:p>
                      <a:r>
                        <a:rPr lang="en-SG" sz="1600" dirty="0"/>
                        <a:t>Proper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DDMMYY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DDMMYY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Quick win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33913">
                <a:tc>
                  <a:txBody>
                    <a:bodyPr/>
                    <a:lstStyle/>
                    <a:p>
                      <a:r>
                        <a:rPr lang="en-SG" sz="1600" dirty="0"/>
                        <a:t>4.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Gage R&amp;R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dirty="0"/>
                        <a:t>Review SOP</a:t>
                      </a:r>
                    </a:p>
                    <a:p>
                      <a:r>
                        <a:rPr lang="en-SG" sz="1600" dirty="0"/>
                        <a:t>Proper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DDMMYY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DDMMYY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Total % Study Var. of total Gage R&amp;R &lt;20%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NDC &gt; 5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800" dirty="0"/>
                        <a:t>R-Chart by operator – All data point below UCL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SG" sz="16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600" dirty="0"/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9823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A7ECD87-521D-A48E-8A74-2EDF373750FC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53347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Identify Quick Wins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(5S storage warehouse)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6BBB-2B62-3125-3E57-25E1080E8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153" y="1829397"/>
            <a:ext cx="8329367" cy="27712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A03678-3134-2A3C-8DEB-1BB4B19198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7" t="10333" r="1940" b="8751"/>
          <a:stretch/>
        </p:blipFill>
        <p:spPr>
          <a:xfrm>
            <a:off x="484742" y="4787015"/>
            <a:ext cx="11382704" cy="1752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299E6D-5D06-85BF-4298-82C737C440BB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8536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Identify Quick Wins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(Assembly jig &amp; fixtures, operator skill)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06BBB-2B62-3125-3E57-25E1080E89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561"/>
          <a:stretch/>
        </p:blipFill>
        <p:spPr>
          <a:xfrm>
            <a:off x="3710153" y="1829397"/>
            <a:ext cx="8329367" cy="4278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3261FF-FDE2-6CD4-96A0-136EA3D96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63" t="4235" r="4887" b="8026"/>
          <a:stretch/>
        </p:blipFill>
        <p:spPr>
          <a:xfrm>
            <a:off x="3777403" y="2376531"/>
            <a:ext cx="7868060" cy="2242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AE2057-A911-CB1C-9325-ABAD0605D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28" t="9278" r="14221" b="16024"/>
          <a:stretch/>
        </p:blipFill>
        <p:spPr>
          <a:xfrm>
            <a:off x="10229279" y="4738382"/>
            <a:ext cx="1416184" cy="1995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FE02DD-238A-1C18-9511-F5A5AE9F61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78" t="15318" r="23475" b="7683"/>
          <a:stretch/>
        </p:blipFill>
        <p:spPr>
          <a:xfrm>
            <a:off x="8459744" y="4738382"/>
            <a:ext cx="1344335" cy="19955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B25193-6D44-C2BC-5A42-02815B916ECB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44151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4D88E-16E0-4D0F-963E-9292544AAF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Project 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38326E-4CC1-4847-BA06-EE10F45B3815}"/>
              </a:ext>
            </a:extLst>
          </p:cNvPr>
          <p:cNvSpPr txBox="1"/>
          <p:nvPr/>
        </p:nvSpPr>
        <p:spPr>
          <a:xfrm>
            <a:off x="484742" y="5728166"/>
            <a:ext cx="11222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/>
              <a:t>Add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EB1A5BC-FD88-59B0-72D2-DA13BA13837C}"/>
              </a:ext>
            </a:extLst>
          </p:cNvPr>
          <p:cNvSpPr txBox="1">
            <a:spLocks/>
          </p:cNvSpPr>
          <p:nvPr/>
        </p:nvSpPr>
        <p:spPr>
          <a:xfrm>
            <a:off x="231274" y="5410615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Key metrics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7B9492A-8E14-21B1-F18E-C42B81CA3C25}"/>
              </a:ext>
            </a:extLst>
          </p:cNvPr>
          <p:cNvSpPr txBox="1">
            <a:spLocks/>
          </p:cNvSpPr>
          <p:nvPr/>
        </p:nvSpPr>
        <p:spPr>
          <a:xfrm>
            <a:off x="239293" y="1354554"/>
            <a:ext cx="5815634" cy="840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44000" tIns="72000" rIns="144000" bIns="144000"/>
          <a:lstStyle>
            <a:lvl1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r>
              <a:rPr lang="en-US" dirty="0"/>
              <a:t>In scope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C0CD323-8AFA-5957-BF94-13E5C8DCC53B}"/>
              </a:ext>
            </a:extLst>
          </p:cNvPr>
          <p:cNvSpPr txBox="1">
            <a:spLocks/>
          </p:cNvSpPr>
          <p:nvPr/>
        </p:nvSpPr>
        <p:spPr>
          <a:xfrm>
            <a:off x="239293" y="2195136"/>
            <a:ext cx="5815634" cy="30025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 algn="l" defTabSz="1218910" rtl="0" eaLnBrk="1" latinLnBrk="0" hangingPunct="1">
              <a:spcBef>
                <a:spcPts val="900"/>
              </a:spcBef>
              <a:buFont typeface="System Font Regular"/>
              <a:buChar char="–"/>
              <a:defRPr sz="31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1pPr>
            <a:lvl2pPr marL="269964" indent="-269964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22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2pPr>
            <a:lvl3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3pPr>
            <a:lvl4pPr marL="202473" indent="-202473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1575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4pPr>
            <a:lvl5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3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5pPr>
            <a:lvl6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Add text</a:t>
            </a:r>
          </a:p>
          <a:p>
            <a:pPr lvl="2"/>
            <a:r>
              <a:rPr lang="en-GB" dirty="0"/>
              <a:t>Second level</a:t>
            </a:r>
          </a:p>
          <a:p>
            <a:pPr lvl="3"/>
            <a:r>
              <a:rPr lang="en-GB" dirty="0"/>
              <a:t>Third level</a:t>
            </a:r>
          </a:p>
          <a:p>
            <a:pPr lvl="4"/>
            <a:r>
              <a:rPr lang="en-GB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B8EE8A7-D177-475E-5BC4-23349A8F9600}"/>
              </a:ext>
            </a:extLst>
          </p:cNvPr>
          <p:cNvSpPr txBox="1">
            <a:spLocks/>
          </p:cNvSpPr>
          <p:nvPr/>
        </p:nvSpPr>
        <p:spPr>
          <a:xfrm>
            <a:off x="6132311" y="2195136"/>
            <a:ext cx="5815634" cy="30025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44000" tIns="72000" rIns="144000" bIns="144000"/>
          <a:lstStyle>
            <a:lvl1pPr marL="337455" indent="-337455" algn="l" defTabSz="1218910" rtl="0" eaLnBrk="1" latinLnBrk="0" hangingPunct="1">
              <a:spcBef>
                <a:spcPts val="900"/>
              </a:spcBef>
              <a:buFont typeface="System Font Regular"/>
              <a:buChar char="–"/>
              <a:defRPr sz="31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1pPr>
            <a:lvl2pPr marL="269964" indent="-269964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22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2pPr>
            <a:lvl3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80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3pPr>
            <a:lvl4pPr marL="202473" indent="-202473" algn="l" defTabSz="1218910" rtl="0" eaLnBrk="1" latinLnBrk="0" hangingPunct="1">
              <a:spcBef>
                <a:spcPts val="675"/>
              </a:spcBef>
              <a:buFont typeface="Arial" pitchFamily="34" charset="0"/>
              <a:buChar char="–"/>
              <a:defRPr sz="1575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4pPr>
            <a:lvl5pPr marL="202473" indent="-202473" algn="l" defTabSz="1218910" rtl="0" eaLnBrk="1" latinLnBrk="0" hangingPunct="1">
              <a:spcBef>
                <a:spcPts val="675"/>
              </a:spcBef>
              <a:buFont typeface="System Font Regular"/>
              <a:buChar char="–"/>
              <a:defRPr sz="1350" b="0" i="0" kern="1200">
                <a:solidFill>
                  <a:schemeClr val="tx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Futura BT Medium"/>
              </a:defRPr>
            </a:lvl5pPr>
            <a:lvl6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2473" indent="-202473" algn="l" defTabSz="1218910" rtl="0" eaLnBrk="1" latinLnBrk="0" hangingPunct="1">
              <a:spcBef>
                <a:spcPts val="450"/>
              </a:spcBef>
              <a:buFont typeface="System Font Regular"/>
              <a:buChar char="–"/>
              <a:defRPr sz="112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dirty="0"/>
              <a:t>Add text</a:t>
            </a:r>
          </a:p>
          <a:p>
            <a:pPr lvl="2"/>
            <a:r>
              <a:rPr lang="en-GB" dirty="0"/>
              <a:t>Second level</a:t>
            </a:r>
          </a:p>
          <a:p>
            <a:pPr lvl="3"/>
            <a:r>
              <a:rPr lang="en-GB" dirty="0"/>
              <a:t>Third level</a:t>
            </a:r>
          </a:p>
          <a:p>
            <a:pPr lvl="4"/>
            <a:r>
              <a:rPr lang="en-GB" dirty="0"/>
              <a:t>Fourth level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8A01D23-F901-E2B7-01F2-0FC54E162AD8}"/>
              </a:ext>
            </a:extLst>
          </p:cNvPr>
          <p:cNvSpPr txBox="1">
            <a:spLocks/>
          </p:cNvSpPr>
          <p:nvPr/>
        </p:nvSpPr>
        <p:spPr>
          <a:xfrm>
            <a:off x="6137074" y="1354554"/>
            <a:ext cx="5815634" cy="8405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44000" tIns="72000" rIns="144000" bIns="144000"/>
          <a:lstStyle>
            <a:lvl1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 baseline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1pPr>
            <a:lvl2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2pPr>
            <a:lvl3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50" b="0" i="0" kern="120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3pPr>
            <a:lvl4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4pPr>
            <a:lvl5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5pPr>
            <a:lvl6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6pPr>
            <a:lvl7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7pPr>
            <a:lvl8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8pPr>
            <a:lvl9pPr marL="0" indent="0" algn="l" defTabSz="1218910" rtl="0" eaLnBrk="1" latinLnBrk="0" hangingPunct="1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2250" b="0" i="0" kern="1200" dirty="0" smtClean="0">
                <a:solidFill>
                  <a:schemeClr val="bg1"/>
                </a:solidFill>
                <a:latin typeface="Dyson Futura Book" panose="020B0503030204020306" pitchFamily="34" charset="0"/>
                <a:ea typeface="Dyson Futura Book" panose="020B0503030204020306" pitchFamily="34" charset="0"/>
                <a:cs typeface="Dyson Futura Book" panose="020B0503030204020306" pitchFamily="34" charset="0"/>
              </a:defRPr>
            </a:lvl9pPr>
          </a:lstStyle>
          <a:p>
            <a:r>
              <a:rPr lang="en-US" dirty="0"/>
              <a:t>Out scope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7F384F-A1D8-2471-9786-7CCD37B5147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0BA27028-309F-41BD-7B76-4AE487680F86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54B95E99-9328-D826-0380-D38C92EB5F5D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64B3EBE6-39C1-B6ED-EB38-97F6927180ED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03B3A33D-0883-5CF5-C334-595F24F9D33D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AB40D5EF-18FE-658A-0E70-2447BB1EA439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614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Identify Quick Wins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(Gage R&amp;R)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E65E2DB-1535-F324-0959-02E90F7B5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" t="4281" r="43577" b="7460"/>
          <a:stretch/>
        </p:blipFill>
        <p:spPr>
          <a:xfrm>
            <a:off x="4418482" y="2887914"/>
            <a:ext cx="4100826" cy="3106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BB8830-6AD5-DC13-FF01-23B31E6D27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561"/>
          <a:stretch/>
        </p:blipFill>
        <p:spPr>
          <a:xfrm>
            <a:off x="212509" y="2436782"/>
            <a:ext cx="8329367" cy="4278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38CD99-C8EA-092C-FABE-9602FA854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50" r="41417" b="4704"/>
          <a:stretch/>
        </p:blipFill>
        <p:spPr>
          <a:xfrm>
            <a:off x="130447" y="2887914"/>
            <a:ext cx="4254266" cy="31066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8E184B-A3A6-EADD-D505-B6625E837C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83" t="3452" r="677"/>
          <a:stretch/>
        </p:blipFill>
        <p:spPr>
          <a:xfrm>
            <a:off x="8663371" y="2269475"/>
            <a:ext cx="3391083" cy="37237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ADE633-2F4B-71F7-6CF9-6433477E6CC9}"/>
              </a:ext>
            </a:extLst>
          </p:cNvPr>
          <p:cNvSpPr txBox="1"/>
          <p:nvPr/>
        </p:nvSpPr>
        <p:spPr>
          <a:xfrm rot="19760158">
            <a:off x="4746257" y="3694575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51585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High Level Design Concept – Product / Process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(Translation of functional requirements)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Design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EBCEF6B-E1E6-0436-582B-096D4542B6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808035"/>
              </p:ext>
            </p:extLst>
          </p:nvPr>
        </p:nvGraphicFramePr>
        <p:xfrm>
          <a:off x="977209" y="3502435"/>
          <a:ext cx="10465099" cy="2950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7D46B9D-C2B5-F17C-6F40-6C6A9A3BBD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7096336"/>
              </p:ext>
            </p:extLst>
          </p:nvPr>
        </p:nvGraphicFramePr>
        <p:xfrm>
          <a:off x="4337330" y="2056595"/>
          <a:ext cx="3702807" cy="706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57" name="Group 56">
            <a:extLst>
              <a:ext uri="{FF2B5EF4-FFF2-40B4-BE49-F238E27FC236}">
                <a16:creationId xmlns:a16="http://schemas.microsoft.com/office/drawing/2014/main" id="{6FF8C9B8-A931-1319-0894-B92A81B83C66}"/>
              </a:ext>
            </a:extLst>
          </p:cNvPr>
          <p:cNvGrpSpPr/>
          <p:nvPr/>
        </p:nvGrpSpPr>
        <p:grpSpPr>
          <a:xfrm>
            <a:off x="2249214" y="2762599"/>
            <a:ext cx="7938094" cy="735533"/>
            <a:chOff x="2249214" y="2762599"/>
            <a:chExt cx="7938094" cy="735533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061237A-DB99-1FE0-72EE-96F8EC8C4235}"/>
                </a:ext>
              </a:extLst>
            </p:cNvPr>
            <p:cNvCxnSpPr/>
            <p:nvPr/>
          </p:nvCxnSpPr>
          <p:spPr>
            <a:xfrm>
              <a:off x="6201100" y="2762599"/>
              <a:ext cx="0" cy="36948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E51BD66-35CA-0D15-2670-A75B1C8DA9BA}"/>
                </a:ext>
              </a:extLst>
            </p:cNvPr>
            <p:cNvCxnSpPr>
              <a:cxnSpLocks/>
            </p:cNvCxnSpPr>
            <p:nvPr/>
          </p:nvCxnSpPr>
          <p:spPr>
            <a:xfrm>
              <a:off x="2249214" y="3132083"/>
              <a:ext cx="793809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249483B-56F1-A9A9-7F33-CAB5BB8A89A0}"/>
                </a:ext>
              </a:extLst>
            </p:cNvPr>
            <p:cNvCxnSpPr/>
            <p:nvPr/>
          </p:nvCxnSpPr>
          <p:spPr>
            <a:xfrm>
              <a:off x="2249214" y="3128648"/>
              <a:ext cx="0" cy="369484"/>
            </a:xfrm>
            <a:prstGeom prst="line">
              <a:avLst/>
            </a:prstGeom>
            <a:ln w="12700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9E19CD8-BEFB-2291-16CA-9A4A6ACBA993}"/>
                </a:ext>
              </a:extLst>
            </p:cNvPr>
            <p:cNvCxnSpPr/>
            <p:nvPr/>
          </p:nvCxnSpPr>
          <p:spPr>
            <a:xfrm>
              <a:off x="10184598" y="3128648"/>
              <a:ext cx="0" cy="369484"/>
            </a:xfrm>
            <a:prstGeom prst="line">
              <a:avLst/>
            </a:prstGeom>
            <a:ln w="12700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35112B3-112A-863F-F398-6FB0461CFE94}"/>
                </a:ext>
              </a:extLst>
            </p:cNvPr>
            <p:cNvCxnSpPr/>
            <p:nvPr/>
          </p:nvCxnSpPr>
          <p:spPr>
            <a:xfrm>
              <a:off x="4877674" y="3128648"/>
              <a:ext cx="0" cy="369484"/>
            </a:xfrm>
            <a:prstGeom prst="line">
              <a:avLst/>
            </a:prstGeom>
            <a:ln w="12700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923001B-2039-13E7-39B1-1AB38E2D6160}"/>
                </a:ext>
              </a:extLst>
            </p:cNvPr>
            <p:cNvCxnSpPr/>
            <p:nvPr/>
          </p:nvCxnSpPr>
          <p:spPr>
            <a:xfrm>
              <a:off x="7624103" y="3128648"/>
              <a:ext cx="0" cy="369484"/>
            </a:xfrm>
            <a:prstGeom prst="line">
              <a:avLst/>
            </a:prstGeom>
            <a:ln w="12700"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160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High Level Design Concept – Product / Process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(Morphological Box)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Design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BD089D-EEC5-DFC0-F8D5-957C83D99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719240"/>
              </p:ext>
            </p:extLst>
          </p:nvPr>
        </p:nvGraphicFramePr>
        <p:xfrm>
          <a:off x="892366" y="1952210"/>
          <a:ext cx="10664575" cy="4621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295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2919470">
                  <a:extLst>
                    <a:ext uri="{9D8B030D-6E8A-4147-A177-3AD203B41FA5}">
                      <a16:colId xmlns:a16="http://schemas.microsoft.com/office/drawing/2014/main" val="718200360"/>
                    </a:ext>
                  </a:extLst>
                </a:gridCol>
                <a:gridCol w="3294043">
                  <a:extLst>
                    <a:ext uri="{9D8B030D-6E8A-4147-A177-3AD203B41FA5}">
                      <a16:colId xmlns:a16="http://schemas.microsoft.com/office/drawing/2014/main" val="1563333629"/>
                    </a:ext>
                  </a:extLst>
                </a:gridCol>
                <a:gridCol w="2952767">
                  <a:extLst>
                    <a:ext uri="{9D8B030D-6E8A-4147-A177-3AD203B41FA5}">
                      <a16:colId xmlns:a16="http://schemas.microsoft.com/office/drawing/2014/main" val="2640455523"/>
                    </a:ext>
                  </a:extLst>
                </a:gridCol>
              </a:tblGrid>
              <a:tr h="608253">
                <a:tc>
                  <a:txBody>
                    <a:bodyPr/>
                    <a:lstStyle/>
                    <a:p>
                      <a:r>
                        <a:rPr lang="en-SG" sz="1800" dirty="0"/>
                        <a:t>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baseline="0" dirty="0"/>
                        <a:t>Alternative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Alternative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Alternative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1202024">
                <a:tc>
                  <a:txBody>
                    <a:bodyPr/>
                    <a:lstStyle/>
                    <a:p>
                      <a:r>
                        <a:rPr lang="en-SG" sz="1400" dirty="0" err="1"/>
                        <a:t>Sensoring</a:t>
                      </a:r>
                      <a:r>
                        <a:rPr lang="en-SG" sz="1400" dirty="0"/>
                        <a:t>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FPA </a:t>
                      </a:r>
                      <a:r>
                        <a:rPr lang="en-US" sz="1400" dirty="0">
                          <a:latin typeface="Dyson Futura Light" panose="020B0403030204020306" pitchFamily="34" charset="0"/>
                          <a:ea typeface="Dyson Futura Light" panose="020B0403030204020306" pitchFamily="34" charset="0"/>
                        </a:rPr>
                        <a:t>µbolometer</a:t>
                      </a:r>
                      <a:endParaRPr lang="en-US" sz="1400" dirty="0"/>
                    </a:p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Pyrometer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Thermopile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7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1144095">
                <a:tc>
                  <a:txBody>
                    <a:bodyPr/>
                    <a:lstStyle/>
                    <a:p>
                      <a:r>
                        <a:rPr lang="en-SG" sz="1400" dirty="0"/>
                        <a:t>Sensor fixture</a:t>
                      </a:r>
                    </a:p>
                    <a:p>
                      <a:r>
                        <a:rPr lang="en-SG" sz="1400" dirty="0"/>
                        <a:t>Object 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1100648">
                <a:tc>
                  <a:txBody>
                    <a:bodyPr/>
                    <a:lstStyle/>
                    <a:p>
                      <a:r>
                        <a:rPr lang="en-SG" sz="1400" dirty="0"/>
                        <a:t>Outputs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54645">
                <a:tc>
                  <a:txBody>
                    <a:bodyPr/>
                    <a:lstStyle/>
                    <a:p>
                      <a:r>
                        <a:rPr lang="en-SG" sz="14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334223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E0880B9A-CDAE-88F7-7DB0-5DA861E6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883" y="2889612"/>
            <a:ext cx="2146720" cy="9314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CB63A70-B9CA-30EA-D019-6F6EB7451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940" y="3880699"/>
            <a:ext cx="1599600" cy="1187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DC378B-B4E1-0B47-7E0C-970CA936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9488" y="5138738"/>
            <a:ext cx="1163598" cy="9612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732AB2-7B55-8115-5104-008710191C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6622" y="2886744"/>
            <a:ext cx="1985487" cy="9343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D58A4D-F992-EDD8-027B-DC043669AD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399" y="3880699"/>
            <a:ext cx="862588" cy="11874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BA19D5-3E5F-54FD-A0FB-D951D15312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1014" y="5136935"/>
            <a:ext cx="1315357" cy="9855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C8C5843-6D03-91DD-E3F2-010E4F35E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1972" y="2886744"/>
            <a:ext cx="1719876" cy="85011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E0BAF20-CB6D-2145-15F4-461F12BC5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3778" y="5094477"/>
            <a:ext cx="1294134" cy="106459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74DE69-B8DA-A6B0-AC2C-86D082ACD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2484" y="3880699"/>
            <a:ext cx="862588" cy="11874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AB222F2-D8A6-6708-7B86-B57E5B051527}"/>
              </a:ext>
            </a:extLst>
          </p:cNvPr>
          <p:cNvSpPr txBox="1"/>
          <p:nvPr/>
        </p:nvSpPr>
        <p:spPr>
          <a:xfrm rot="19760158">
            <a:off x="4711695" y="3568515"/>
            <a:ext cx="265859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 1</a:t>
            </a:r>
          </a:p>
        </p:txBody>
      </p:sp>
    </p:spTree>
    <p:extLst>
      <p:ext uri="{BB962C8B-B14F-4D97-AF65-F5344CB8AC3E}">
        <p14:creationId xmlns:p14="http://schemas.microsoft.com/office/powerpoint/2010/main" val="363847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High Level Design Concept – Product / Process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(Morphological Box)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Design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BD089D-EEC5-DFC0-F8D5-957C83D99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452742"/>
              </p:ext>
            </p:extLst>
          </p:nvPr>
        </p:nvGraphicFramePr>
        <p:xfrm>
          <a:off x="892366" y="1952210"/>
          <a:ext cx="10664575" cy="46104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295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2919470">
                  <a:extLst>
                    <a:ext uri="{9D8B030D-6E8A-4147-A177-3AD203B41FA5}">
                      <a16:colId xmlns:a16="http://schemas.microsoft.com/office/drawing/2014/main" val="718200360"/>
                    </a:ext>
                  </a:extLst>
                </a:gridCol>
                <a:gridCol w="3294043">
                  <a:extLst>
                    <a:ext uri="{9D8B030D-6E8A-4147-A177-3AD203B41FA5}">
                      <a16:colId xmlns:a16="http://schemas.microsoft.com/office/drawing/2014/main" val="1563333629"/>
                    </a:ext>
                  </a:extLst>
                </a:gridCol>
                <a:gridCol w="2952767">
                  <a:extLst>
                    <a:ext uri="{9D8B030D-6E8A-4147-A177-3AD203B41FA5}">
                      <a16:colId xmlns:a16="http://schemas.microsoft.com/office/drawing/2014/main" val="2640455523"/>
                    </a:ext>
                  </a:extLst>
                </a:gridCol>
              </a:tblGrid>
              <a:tr h="219403">
                <a:tc>
                  <a:txBody>
                    <a:bodyPr/>
                    <a:lstStyle/>
                    <a:p>
                      <a:r>
                        <a:rPr lang="en-SG" sz="1800" dirty="0"/>
                        <a:t>Functional 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baseline="0" dirty="0"/>
                        <a:t>Alternative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Alternative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Alternative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Power meter</a:t>
                      </a:r>
                      <a:endParaRPr lang="en-US" sz="1400" dirty="0"/>
                    </a:p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Multi-meter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Light sensor 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400" dirty="0"/>
                        <a:t>Driver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Servo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Pneumatic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Stepper motor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86080">
                <a:tc>
                  <a:txBody>
                    <a:bodyPr/>
                    <a:lstStyle/>
                    <a:p>
                      <a:r>
                        <a:rPr lang="en-SG" sz="1400" dirty="0"/>
                        <a:t>Measurement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678529">
                <a:tc>
                  <a:txBody>
                    <a:bodyPr/>
                    <a:lstStyle/>
                    <a:p>
                      <a:r>
                        <a:rPr lang="en-SG" sz="1400" dirty="0"/>
                        <a:t>Movement mechanism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Separate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X &amp; Y movement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71392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SG" sz="1400" dirty="0"/>
                        <a:t>Data collection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LCD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Computer Aided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SG" sz="1400" dirty="0"/>
                        <a:t>Visual LED indicator</a:t>
                      </a:r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  <a:p>
                      <a:pPr marL="0" indent="0" algn="l">
                        <a:buFontTx/>
                        <a:buNone/>
                      </a:pP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5083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n-SG" sz="1400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184772"/>
                  </a:ext>
                </a:extLst>
              </a:tr>
            </a:tbl>
          </a:graphicData>
        </a:graphic>
      </p:graphicFrame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E14722-72DE-4CE0-9229-15404BB1FA0E}"/>
              </a:ext>
            </a:extLst>
          </p:cNvPr>
          <p:cNvCxnSpPr>
            <a:cxnSpLocks/>
          </p:cNvCxnSpPr>
          <p:nvPr/>
        </p:nvCxnSpPr>
        <p:spPr>
          <a:xfrm>
            <a:off x="4663813" y="2901541"/>
            <a:ext cx="0" cy="7560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99E16D3-E778-AFE7-3351-1357905A7B11}"/>
              </a:ext>
            </a:extLst>
          </p:cNvPr>
          <p:cNvCxnSpPr>
            <a:cxnSpLocks/>
          </p:cNvCxnSpPr>
          <p:nvPr/>
        </p:nvCxnSpPr>
        <p:spPr>
          <a:xfrm>
            <a:off x="4656667" y="3659717"/>
            <a:ext cx="2261926" cy="6368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9EF98CF-1F02-E497-629D-1A4FA7699001}"/>
              </a:ext>
            </a:extLst>
          </p:cNvPr>
          <p:cNvCxnSpPr>
            <a:cxnSpLocks/>
          </p:cNvCxnSpPr>
          <p:nvPr/>
        </p:nvCxnSpPr>
        <p:spPr>
          <a:xfrm flipH="1">
            <a:off x="4639733" y="4303183"/>
            <a:ext cx="2279650" cy="7603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02914EC-373C-1F4B-CFC3-1814A80A4740}"/>
              </a:ext>
            </a:extLst>
          </p:cNvPr>
          <p:cNvCxnSpPr>
            <a:cxnSpLocks/>
          </p:cNvCxnSpPr>
          <p:nvPr/>
        </p:nvCxnSpPr>
        <p:spPr>
          <a:xfrm>
            <a:off x="4631267" y="5063518"/>
            <a:ext cx="2218266" cy="76578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F9E9440-2857-07BD-5AAB-23B6CE169218}"/>
              </a:ext>
            </a:extLst>
          </p:cNvPr>
          <p:cNvCxnSpPr>
            <a:cxnSpLocks/>
          </p:cNvCxnSpPr>
          <p:nvPr/>
        </p:nvCxnSpPr>
        <p:spPr>
          <a:xfrm>
            <a:off x="7642700" y="2875751"/>
            <a:ext cx="0" cy="152299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D8BE725-BB76-0EAB-69D7-11B4F68B9253}"/>
              </a:ext>
            </a:extLst>
          </p:cNvPr>
          <p:cNvCxnSpPr>
            <a:cxnSpLocks/>
          </p:cNvCxnSpPr>
          <p:nvPr/>
        </p:nvCxnSpPr>
        <p:spPr>
          <a:xfrm flipH="1">
            <a:off x="5116286" y="4376738"/>
            <a:ext cx="2526414" cy="68678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50A519B-EE53-08B5-0030-22EC979A0CFB}"/>
              </a:ext>
            </a:extLst>
          </p:cNvPr>
          <p:cNvCxnSpPr>
            <a:cxnSpLocks/>
          </p:cNvCxnSpPr>
          <p:nvPr/>
        </p:nvCxnSpPr>
        <p:spPr>
          <a:xfrm>
            <a:off x="5116286" y="5063518"/>
            <a:ext cx="4374847" cy="86419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6C3F0FD-5FD2-8847-C998-2A8C0ED710A0}"/>
              </a:ext>
            </a:extLst>
          </p:cNvPr>
          <p:cNvCxnSpPr>
            <a:cxnSpLocks/>
          </p:cNvCxnSpPr>
          <p:nvPr/>
        </p:nvCxnSpPr>
        <p:spPr>
          <a:xfrm>
            <a:off x="10365625" y="2901774"/>
            <a:ext cx="0" cy="75582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7C6E2CC-5865-7051-EA5B-28EDC1255388}"/>
              </a:ext>
            </a:extLst>
          </p:cNvPr>
          <p:cNvCxnSpPr>
            <a:cxnSpLocks/>
          </p:cNvCxnSpPr>
          <p:nvPr/>
        </p:nvCxnSpPr>
        <p:spPr>
          <a:xfrm flipH="1">
            <a:off x="4663813" y="3640138"/>
            <a:ext cx="5710500" cy="86582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663B3BB-BEC9-E4CA-3057-8BB02CF2A47A}"/>
              </a:ext>
            </a:extLst>
          </p:cNvPr>
          <p:cNvCxnSpPr>
            <a:cxnSpLocks/>
          </p:cNvCxnSpPr>
          <p:nvPr/>
        </p:nvCxnSpPr>
        <p:spPr>
          <a:xfrm>
            <a:off x="4663813" y="4504267"/>
            <a:ext cx="2978887" cy="55925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B1C70B73-799D-6F74-BB75-8F4CD7AD7EDB}"/>
              </a:ext>
            </a:extLst>
          </p:cNvPr>
          <p:cNvCxnSpPr>
            <a:cxnSpLocks/>
          </p:cNvCxnSpPr>
          <p:nvPr/>
        </p:nvCxnSpPr>
        <p:spPr>
          <a:xfrm flipH="1">
            <a:off x="4663813" y="5063518"/>
            <a:ext cx="2978887" cy="76578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AB222F2-D8A6-6708-7B86-B57E5B051527}"/>
              </a:ext>
            </a:extLst>
          </p:cNvPr>
          <p:cNvSpPr txBox="1"/>
          <p:nvPr/>
        </p:nvSpPr>
        <p:spPr>
          <a:xfrm rot="19760158">
            <a:off x="4895357" y="3728945"/>
            <a:ext cx="265859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 2</a:t>
            </a:r>
          </a:p>
        </p:txBody>
      </p:sp>
    </p:spTree>
    <p:extLst>
      <p:ext uri="{BB962C8B-B14F-4D97-AF65-F5344CB8AC3E}">
        <p14:creationId xmlns:p14="http://schemas.microsoft.com/office/powerpoint/2010/main" val="161068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Design Concept Selection – Product / Process name</a:t>
            </a:r>
          </a:p>
          <a:p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(Pugh Matrix)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Design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BD089D-EEC5-DFC0-F8D5-957C83D99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412780"/>
              </p:ext>
            </p:extLst>
          </p:nvPr>
        </p:nvGraphicFramePr>
        <p:xfrm>
          <a:off x="3859731" y="1519072"/>
          <a:ext cx="7950465" cy="5059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6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1270535">
                  <a:extLst>
                    <a:ext uri="{9D8B030D-6E8A-4147-A177-3AD203B41FA5}">
                      <a16:colId xmlns:a16="http://schemas.microsoft.com/office/drawing/2014/main" val="718200360"/>
                    </a:ext>
                  </a:extLst>
                </a:gridCol>
                <a:gridCol w="1183907">
                  <a:extLst>
                    <a:ext uri="{9D8B030D-6E8A-4147-A177-3AD203B41FA5}">
                      <a16:colId xmlns:a16="http://schemas.microsoft.com/office/drawing/2014/main" val="1563333629"/>
                    </a:ext>
                  </a:extLst>
                </a:gridCol>
                <a:gridCol w="1219040">
                  <a:extLst>
                    <a:ext uri="{9D8B030D-6E8A-4147-A177-3AD203B41FA5}">
                      <a16:colId xmlns:a16="http://schemas.microsoft.com/office/drawing/2014/main" val="2640455523"/>
                    </a:ext>
                  </a:extLst>
                </a:gridCol>
                <a:gridCol w="1100647">
                  <a:extLst>
                    <a:ext uri="{9D8B030D-6E8A-4147-A177-3AD203B41FA5}">
                      <a16:colId xmlns:a16="http://schemas.microsoft.com/office/drawing/2014/main" val="1061501139"/>
                    </a:ext>
                  </a:extLst>
                </a:gridCol>
              </a:tblGrid>
              <a:tr h="415605">
                <a:tc>
                  <a:txBody>
                    <a:bodyPr/>
                    <a:lstStyle/>
                    <a:p>
                      <a:r>
                        <a:rPr lang="en-SG" sz="1800" dirty="0"/>
                        <a:t>Key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baseline="0" dirty="0"/>
                        <a:t>Concept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Concept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Concept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Datum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Sensor - Accuracy</a:t>
                      </a:r>
                    </a:p>
                  </a:txBody>
                  <a:tcPr marR="0"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/>
                        <a:t>0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0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0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189297">
                <a:tc>
                  <a:txBody>
                    <a:bodyPr/>
                    <a:lstStyle/>
                    <a:p>
                      <a:r>
                        <a:rPr lang="en-SG" sz="1400" dirty="0"/>
                        <a:t>Sensor - Repeatability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27259">
                <a:tc>
                  <a:txBody>
                    <a:bodyPr/>
                    <a:lstStyle/>
                    <a:p>
                      <a:r>
                        <a:rPr lang="en-SG" sz="1400" dirty="0"/>
                        <a:t>Sensor – Temperature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06405">
                <a:tc>
                  <a:txBody>
                    <a:bodyPr/>
                    <a:lstStyle/>
                    <a:p>
                      <a:r>
                        <a:rPr lang="en-SG" sz="1400" dirty="0"/>
                        <a:t>Sensor – Measure small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334223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r>
                        <a:rPr lang="en-SG" sz="1400" dirty="0"/>
                        <a:t>Sensor – Measure multiple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50602"/>
                  </a:ext>
                </a:extLst>
              </a:tr>
              <a:tr h="245693">
                <a:tc>
                  <a:txBody>
                    <a:bodyPr/>
                    <a:lstStyle/>
                    <a:p>
                      <a:r>
                        <a:rPr lang="en-SG" sz="1400" dirty="0"/>
                        <a:t>GUI – User friendly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571956"/>
                  </a:ext>
                </a:extLst>
              </a:tr>
              <a:tr h="216139">
                <a:tc>
                  <a:txBody>
                    <a:bodyPr/>
                    <a:lstStyle/>
                    <a:p>
                      <a:r>
                        <a:rPr lang="en-SG" sz="1400" dirty="0"/>
                        <a:t>GUI – Flexibility (Post processing)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774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Fixture – Design complexity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514981"/>
                  </a:ext>
                </a:extLst>
              </a:tr>
              <a:tr h="157031">
                <a:tc>
                  <a:txBody>
                    <a:bodyPr/>
                    <a:lstStyle/>
                    <a:p>
                      <a:r>
                        <a:rPr lang="en-SG" sz="1400" dirty="0"/>
                        <a:t>Fixture – Flexibility (PCBA support jig)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608513"/>
                  </a:ext>
                </a:extLst>
              </a:tr>
              <a:tr h="127478">
                <a:tc>
                  <a:txBody>
                    <a:bodyPr/>
                    <a:lstStyle/>
                    <a:p>
                      <a:r>
                        <a:rPr lang="en-SG" sz="1400" dirty="0"/>
                        <a:t>Test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790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711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Number of same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7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4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611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Number of “+”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+6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+4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+2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4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074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Number of “-”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4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139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Design score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400" b="1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4045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E0C4E9D-0AB6-8EAC-5FB8-D8C9AC9CC5BE}"/>
              </a:ext>
            </a:extLst>
          </p:cNvPr>
          <p:cNvSpPr/>
          <p:nvPr/>
        </p:nvSpPr>
        <p:spPr>
          <a:xfrm>
            <a:off x="7045900" y="1514436"/>
            <a:ext cx="1247982" cy="50597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7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19959-E2D8-4BE1-9587-2FB86D03D2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Risk Assessment &amp; Design Review – Product / Process name</a:t>
            </a:r>
          </a:p>
          <a:p>
            <a:endParaRPr lang="en-SG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360C3FE-B765-FDB5-1ECB-9A4A3300A463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7AB4E3B9-6D2D-06E4-93CB-09BD2CA4F0E8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71" name="Arrow: Chevron 70">
              <a:extLst>
                <a:ext uri="{FF2B5EF4-FFF2-40B4-BE49-F238E27FC236}">
                  <a16:creationId xmlns:a16="http://schemas.microsoft.com/office/drawing/2014/main" id="{3BEBB141-E58A-AD3F-D536-F67EED3567E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2" name="Arrow: Chevron 71">
              <a:extLst>
                <a:ext uri="{FF2B5EF4-FFF2-40B4-BE49-F238E27FC236}">
                  <a16:creationId xmlns:a16="http://schemas.microsoft.com/office/drawing/2014/main" id="{2A99557F-9EC6-7568-06C4-0587317FDBF3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73" name="Arrow: Chevron 72">
              <a:extLst>
                <a:ext uri="{FF2B5EF4-FFF2-40B4-BE49-F238E27FC236}">
                  <a16:creationId xmlns:a16="http://schemas.microsoft.com/office/drawing/2014/main" id="{D6F31FD8-A67D-38BD-D095-8C6DD8B12E4E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Design</a:t>
              </a:r>
            </a:p>
          </p:txBody>
        </p:sp>
        <p:sp>
          <p:nvSpPr>
            <p:cNvPr id="74" name="Arrow: Chevron 73">
              <a:extLst>
                <a:ext uri="{FF2B5EF4-FFF2-40B4-BE49-F238E27FC236}">
                  <a16:creationId xmlns:a16="http://schemas.microsoft.com/office/drawing/2014/main" id="{14CF47E8-CD22-C3E1-70CD-33D84B5063DA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E1063C08-BEBD-F0EE-B044-2A11889DFC7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(DFMEA) 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33519D-8F91-6012-602F-E0AFBFAA0122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F25D93E-2618-2E26-F816-32DC14F63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19" y="2544786"/>
            <a:ext cx="10690997" cy="337341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F5B44A4-B7ED-D9BB-7CB9-A0454A6B855A}"/>
              </a:ext>
            </a:extLst>
          </p:cNvPr>
          <p:cNvSpPr txBox="1"/>
          <p:nvPr/>
        </p:nvSpPr>
        <p:spPr>
          <a:xfrm rot="19760158">
            <a:off x="4972806" y="3846773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180648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19959-E2D8-4BE1-9587-2FB86D03D2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Functional Block Diagram – Product / Process name</a:t>
            </a:r>
          </a:p>
          <a:p>
            <a:endParaRPr lang="en-SG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360C3FE-B765-FDB5-1ECB-9A4A3300A463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7AB4E3B9-6D2D-06E4-93CB-09BD2CA4F0E8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71" name="Arrow: Chevron 70">
              <a:extLst>
                <a:ext uri="{FF2B5EF4-FFF2-40B4-BE49-F238E27FC236}">
                  <a16:creationId xmlns:a16="http://schemas.microsoft.com/office/drawing/2014/main" id="{3BEBB141-E58A-AD3F-D536-F67EED3567E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2" name="Arrow: Chevron 71">
              <a:extLst>
                <a:ext uri="{FF2B5EF4-FFF2-40B4-BE49-F238E27FC236}">
                  <a16:creationId xmlns:a16="http://schemas.microsoft.com/office/drawing/2014/main" id="{2A99557F-9EC6-7568-06C4-0587317FDBF3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73" name="Arrow: Chevron 72">
              <a:extLst>
                <a:ext uri="{FF2B5EF4-FFF2-40B4-BE49-F238E27FC236}">
                  <a16:creationId xmlns:a16="http://schemas.microsoft.com/office/drawing/2014/main" id="{D6F31FD8-A67D-38BD-D095-8C6DD8B12E4E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Design</a:t>
              </a:r>
            </a:p>
          </p:txBody>
        </p:sp>
        <p:sp>
          <p:nvSpPr>
            <p:cNvPr id="74" name="Arrow: Chevron 73">
              <a:extLst>
                <a:ext uri="{FF2B5EF4-FFF2-40B4-BE49-F238E27FC236}">
                  <a16:creationId xmlns:a16="http://schemas.microsoft.com/office/drawing/2014/main" id="{14CF47E8-CD22-C3E1-70CD-33D84B5063DA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C531C4E3-CF81-23DF-6E1C-91F42D407C9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" t="6286"/>
          <a:stretch/>
        </p:blipFill>
        <p:spPr bwMode="auto">
          <a:xfrm>
            <a:off x="5116286" y="1512289"/>
            <a:ext cx="6622986" cy="4480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E1063C08-BEBD-F0EE-B044-2A11889DFC7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(Selected design concept)  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D33519D-8F91-6012-602F-E0AFBFAA0122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F5B44A4-B7ED-D9BB-7CB9-A0454A6B855A}"/>
              </a:ext>
            </a:extLst>
          </p:cNvPr>
          <p:cNvSpPr txBox="1"/>
          <p:nvPr/>
        </p:nvSpPr>
        <p:spPr>
          <a:xfrm rot="19760158">
            <a:off x="7598524" y="3044280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275506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19959-E2D8-4BE1-9587-2FB86D03D2D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Design Score Card</a:t>
            </a:r>
          </a:p>
          <a:p>
            <a:endParaRPr lang="en-SG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360C3FE-B765-FDB5-1ECB-9A4A3300A463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70" name="Arrow: Pentagon 69">
              <a:extLst>
                <a:ext uri="{FF2B5EF4-FFF2-40B4-BE49-F238E27FC236}">
                  <a16:creationId xmlns:a16="http://schemas.microsoft.com/office/drawing/2014/main" id="{7AB4E3B9-6D2D-06E4-93CB-09BD2CA4F0E8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71" name="Arrow: Chevron 70">
              <a:extLst>
                <a:ext uri="{FF2B5EF4-FFF2-40B4-BE49-F238E27FC236}">
                  <a16:creationId xmlns:a16="http://schemas.microsoft.com/office/drawing/2014/main" id="{3BEBB141-E58A-AD3F-D536-F67EED3567E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2" name="Arrow: Chevron 71">
              <a:extLst>
                <a:ext uri="{FF2B5EF4-FFF2-40B4-BE49-F238E27FC236}">
                  <a16:creationId xmlns:a16="http://schemas.microsoft.com/office/drawing/2014/main" id="{2A99557F-9EC6-7568-06C4-0587317FDBF3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Analyze</a:t>
              </a:r>
            </a:p>
          </p:txBody>
        </p:sp>
        <p:sp>
          <p:nvSpPr>
            <p:cNvPr id="73" name="Arrow: Chevron 72">
              <a:extLst>
                <a:ext uri="{FF2B5EF4-FFF2-40B4-BE49-F238E27FC236}">
                  <a16:creationId xmlns:a16="http://schemas.microsoft.com/office/drawing/2014/main" id="{D6F31FD8-A67D-38BD-D095-8C6DD8B12E4E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Design</a:t>
              </a:r>
            </a:p>
          </p:txBody>
        </p:sp>
        <p:sp>
          <p:nvSpPr>
            <p:cNvPr id="74" name="Arrow: Chevron 73">
              <a:extLst>
                <a:ext uri="{FF2B5EF4-FFF2-40B4-BE49-F238E27FC236}">
                  <a16:creationId xmlns:a16="http://schemas.microsoft.com/office/drawing/2014/main" id="{14CF47E8-CD22-C3E1-70CD-33D84B5063DA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Verify</a:t>
              </a:r>
            </a:p>
          </p:txBody>
        </p:sp>
      </p:grpSp>
      <p:sp>
        <p:nvSpPr>
          <p:cNvPr id="77" name="Text Placeholder 4">
            <a:extLst>
              <a:ext uri="{FF2B5EF4-FFF2-40B4-BE49-F238E27FC236}">
                <a16:creationId xmlns:a16="http://schemas.microsoft.com/office/drawing/2014/main" id="{E1063C08-BEBD-F0EE-B044-2A11889DFC7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(CTQs)  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02826761-7FFC-943C-BF70-BC1CFD5B8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971914"/>
              </p:ext>
            </p:extLst>
          </p:nvPr>
        </p:nvGraphicFramePr>
        <p:xfrm>
          <a:off x="2540347" y="2871480"/>
          <a:ext cx="6161715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535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048998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856002">
                  <a:extLst>
                    <a:ext uri="{9D8B030D-6E8A-4147-A177-3AD203B41FA5}">
                      <a16:colId xmlns:a16="http://schemas.microsoft.com/office/drawing/2014/main" val="224532679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30084514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1638704673"/>
                    </a:ext>
                  </a:extLst>
                </a:gridCol>
                <a:gridCol w="917180">
                  <a:extLst>
                    <a:ext uri="{9D8B030D-6E8A-4147-A177-3AD203B41FA5}">
                      <a16:colId xmlns:a16="http://schemas.microsoft.com/office/drawing/2014/main" val="1423498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CTQ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Target 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LSL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USL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Cpk</a:t>
                      </a: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Sigma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600" dirty="0"/>
                        <a:t>CTQ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800" dirty="0"/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FD661DDB-A3CF-EADF-4CC4-A7C6ADAF226C}"/>
              </a:ext>
            </a:extLst>
          </p:cNvPr>
          <p:cNvSpPr/>
          <p:nvPr/>
        </p:nvSpPr>
        <p:spPr>
          <a:xfrm>
            <a:off x="4114804" y="2448040"/>
            <a:ext cx="4572798" cy="39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HOQ (Voice of Customer)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5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305F24-739B-C788-6C51-8CB9677C7A41}"/>
              </a:ext>
            </a:extLst>
          </p:cNvPr>
          <p:cNvGraphicFramePr/>
          <p:nvPr/>
        </p:nvGraphicFramePr>
        <p:xfrm>
          <a:off x="298221" y="-606091"/>
          <a:ext cx="11060513" cy="583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B9832AD-A3E5-393D-EBCF-5D7EF0443E5C}"/>
              </a:ext>
            </a:extLst>
          </p:cNvPr>
          <p:cNvSpPr/>
          <p:nvPr/>
        </p:nvSpPr>
        <p:spPr>
          <a:xfrm>
            <a:off x="9249877" y="595565"/>
            <a:ext cx="2512333" cy="30787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86DB-4B21-419E-94FB-35A1706251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292" y="3406489"/>
            <a:ext cx="8758571" cy="2644994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Identify Improvement Opportunities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Selected Solution &amp; Action Plan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DOE on </a:t>
            </a:r>
            <a:r>
              <a:rPr lang="en-US" sz="2400" dirty="0" err="1"/>
              <a:t>Xs</a:t>
            </a:r>
            <a:r>
              <a:rPr lang="en-US" sz="2400" dirty="0"/>
              <a:t> / Improve the </a:t>
            </a:r>
            <a:r>
              <a:rPr lang="en-US" sz="2400" dirty="0" err="1"/>
              <a:t>Xs</a:t>
            </a:r>
            <a:r>
              <a:rPr lang="en-US" sz="2400" dirty="0"/>
              <a:t> to Optimize CTQ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Risk Assessment on </a:t>
            </a:r>
            <a:r>
              <a:rPr lang="en-US" sz="2400" dirty="0" err="1"/>
              <a:t>Xs</a:t>
            </a: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dirty="0"/>
              <a:t>Validation &amp; Score Card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Implementation Plan</a:t>
            </a:r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60248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4931CC2-D4BA-8B98-36E8-ED3920E12369}"/>
              </a:ext>
            </a:extLst>
          </p:cNvPr>
          <p:cNvGraphicFramePr/>
          <p:nvPr/>
        </p:nvGraphicFramePr>
        <p:xfrm>
          <a:off x="298221" y="-606091"/>
          <a:ext cx="11060513" cy="5831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B9832AD-A3E5-393D-EBCF-5D7EF0443E5C}"/>
              </a:ext>
            </a:extLst>
          </p:cNvPr>
          <p:cNvSpPr/>
          <p:nvPr/>
        </p:nvSpPr>
        <p:spPr>
          <a:xfrm>
            <a:off x="9249877" y="595565"/>
            <a:ext cx="2512333" cy="30787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7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786DB-4B21-419E-94FB-35A1706251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39292" y="3406489"/>
            <a:ext cx="8758571" cy="2644994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sz="2400" dirty="0"/>
              <a:t>Develop Design of </a:t>
            </a:r>
            <a:r>
              <a:rPr lang="en-US" sz="2400" dirty="0" err="1"/>
              <a:t>Xs</a:t>
            </a:r>
            <a:endParaRPr lang="en-US" sz="2400" dirty="0"/>
          </a:p>
          <a:p>
            <a:pPr marL="457200" indent="-457200">
              <a:buFontTx/>
              <a:buChar char="-"/>
            </a:pPr>
            <a:r>
              <a:rPr lang="en-US" sz="2400" dirty="0"/>
              <a:t>DOE on </a:t>
            </a:r>
            <a:r>
              <a:rPr lang="en-US" sz="2400" dirty="0" err="1"/>
              <a:t>Xs</a:t>
            </a:r>
            <a:r>
              <a:rPr lang="en-US" sz="2400" dirty="0"/>
              <a:t> / Improve the </a:t>
            </a:r>
            <a:r>
              <a:rPr lang="en-US" sz="2400" dirty="0" err="1"/>
              <a:t>Xs</a:t>
            </a:r>
            <a:r>
              <a:rPr lang="en-US" sz="2400" dirty="0"/>
              <a:t> to Optimize CTQ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Risk Assessment on </a:t>
            </a:r>
            <a:r>
              <a:rPr lang="en-US" sz="2400" dirty="0" err="1"/>
              <a:t>Xs</a:t>
            </a:r>
            <a:r>
              <a:rPr lang="en-US" sz="2400" dirty="0"/>
              <a:t> / Design Review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Build Design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Pilot Plan</a:t>
            </a:r>
          </a:p>
          <a:p>
            <a:pPr marL="457200" indent="-457200">
              <a:buFontTx/>
              <a:buChar char="-"/>
            </a:pPr>
            <a:endParaRPr lang="en-US" sz="2400" dirty="0"/>
          </a:p>
          <a:p>
            <a:pPr marL="457200" indent="-457200">
              <a:buFontTx/>
              <a:buChar char="-"/>
            </a:pPr>
            <a:endParaRPr lang="en-US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6956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Project Time Plan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0D0B46-6143-6C13-6E3C-C233D413CF6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CFABCE1B-20AA-5B2B-AAC9-3ECA0E320172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6CBD4A66-9A37-FA1D-61E9-9FCCB8B4A43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DB3D99C-F0FC-81AC-A435-1A3EDB96903E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28D37D3B-47DE-7400-31E3-6E4974CBF127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Improve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1A2994EF-2E94-A8F6-0877-B8027C78B666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196B534F-0E67-F31E-2D0A-6BB4648FCCB1}"/>
              </a:ext>
            </a:extLst>
          </p:cNvPr>
          <p:cNvGraphicFramePr>
            <a:graphicFrameLocks noGrp="1"/>
          </p:cNvGraphicFramePr>
          <p:nvPr/>
        </p:nvGraphicFramePr>
        <p:xfrm>
          <a:off x="239293" y="1228288"/>
          <a:ext cx="11716144" cy="536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72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2430360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1046687">
                  <a:extLst>
                    <a:ext uri="{9D8B030D-6E8A-4147-A177-3AD203B41FA5}">
                      <a16:colId xmlns:a16="http://schemas.microsoft.com/office/drawing/2014/main" val="1625382880"/>
                    </a:ext>
                  </a:extLst>
                </a:gridCol>
                <a:gridCol w="350233">
                  <a:extLst>
                    <a:ext uri="{9D8B030D-6E8A-4147-A177-3AD203B41FA5}">
                      <a16:colId xmlns:a16="http://schemas.microsoft.com/office/drawing/2014/main" val="2201764616"/>
                    </a:ext>
                  </a:extLst>
                </a:gridCol>
                <a:gridCol w="327502">
                  <a:extLst>
                    <a:ext uri="{9D8B030D-6E8A-4147-A177-3AD203B41FA5}">
                      <a16:colId xmlns:a16="http://schemas.microsoft.com/office/drawing/2014/main" val="3533704362"/>
                    </a:ext>
                  </a:extLst>
                </a:gridCol>
                <a:gridCol w="316295">
                  <a:extLst>
                    <a:ext uri="{9D8B030D-6E8A-4147-A177-3AD203B41FA5}">
                      <a16:colId xmlns:a16="http://schemas.microsoft.com/office/drawing/2014/main" val="2069591425"/>
                    </a:ext>
                  </a:extLst>
                </a:gridCol>
                <a:gridCol w="319238">
                  <a:extLst>
                    <a:ext uri="{9D8B030D-6E8A-4147-A177-3AD203B41FA5}">
                      <a16:colId xmlns:a16="http://schemas.microsoft.com/office/drawing/2014/main" val="1206166935"/>
                    </a:ext>
                  </a:extLst>
                </a:gridCol>
                <a:gridCol w="324559">
                  <a:extLst>
                    <a:ext uri="{9D8B030D-6E8A-4147-A177-3AD203B41FA5}">
                      <a16:colId xmlns:a16="http://schemas.microsoft.com/office/drawing/2014/main" val="2610830411"/>
                    </a:ext>
                  </a:extLst>
                </a:gridCol>
                <a:gridCol w="308596">
                  <a:extLst>
                    <a:ext uri="{9D8B030D-6E8A-4147-A177-3AD203B41FA5}">
                      <a16:colId xmlns:a16="http://schemas.microsoft.com/office/drawing/2014/main" val="4158314821"/>
                    </a:ext>
                  </a:extLst>
                </a:gridCol>
                <a:gridCol w="323893">
                  <a:extLst>
                    <a:ext uri="{9D8B030D-6E8A-4147-A177-3AD203B41FA5}">
                      <a16:colId xmlns:a16="http://schemas.microsoft.com/office/drawing/2014/main" val="4235903058"/>
                    </a:ext>
                  </a:extLst>
                </a:gridCol>
                <a:gridCol w="322231">
                  <a:extLst>
                    <a:ext uri="{9D8B030D-6E8A-4147-A177-3AD203B41FA5}">
                      <a16:colId xmlns:a16="http://schemas.microsoft.com/office/drawing/2014/main" val="3277846112"/>
                    </a:ext>
                  </a:extLst>
                </a:gridCol>
                <a:gridCol w="325390">
                  <a:extLst>
                    <a:ext uri="{9D8B030D-6E8A-4147-A177-3AD203B41FA5}">
                      <a16:colId xmlns:a16="http://schemas.microsoft.com/office/drawing/2014/main" val="3325664844"/>
                    </a:ext>
                  </a:extLst>
                </a:gridCol>
                <a:gridCol w="328549">
                  <a:extLst>
                    <a:ext uri="{9D8B030D-6E8A-4147-A177-3AD203B41FA5}">
                      <a16:colId xmlns:a16="http://schemas.microsoft.com/office/drawing/2014/main" val="1084229426"/>
                    </a:ext>
                  </a:extLst>
                </a:gridCol>
                <a:gridCol w="326953">
                  <a:extLst>
                    <a:ext uri="{9D8B030D-6E8A-4147-A177-3AD203B41FA5}">
                      <a16:colId xmlns:a16="http://schemas.microsoft.com/office/drawing/2014/main" val="1289067168"/>
                    </a:ext>
                  </a:extLst>
                </a:gridCol>
                <a:gridCol w="330145">
                  <a:extLst>
                    <a:ext uri="{9D8B030D-6E8A-4147-A177-3AD203B41FA5}">
                      <a16:colId xmlns:a16="http://schemas.microsoft.com/office/drawing/2014/main" val="1567414415"/>
                    </a:ext>
                  </a:extLst>
                </a:gridCol>
                <a:gridCol w="305236">
                  <a:extLst>
                    <a:ext uri="{9D8B030D-6E8A-4147-A177-3AD203B41FA5}">
                      <a16:colId xmlns:a16="http://schemas.microsoft.com/office/drawing/2014/main" val="671408978"/>
                    </a:ext>
                  </a:extLst>
                </a:gridCol>
                <a:gridCol w="331536">
                  <a:extLst>
                    <a:ext uri="{9D8B030D-6E8A-4147-A177-3AD203B41FA5}">
                      <a16:colId xmlns:a16="http://schemas.microsoft.com/office/drawing/2014/main" val="3752993383"/>
                    </a:ext>
                  </a:extLst>
                </a:gridCol>
                <a:gridCol w="336885">
                  <a:extLst>
                    <a:ext uri="{9D8B030D-6E8A-4147-A177-3AD203B41FA5}">
                      <a16:colId xmlns:a16="http://schemas.microsoft.com/office/drawing/2014/main" val="715156333"/>
                    </a:ext>
                  </a:extLst>
                </a:gridCol>
                <a:gridCol w="352926">
                  <a:extLst>
                    <a:ext uri="{9D8B030D-6E8A-4147-A177-3AD203B41FA5}">
                      <a16:colId xmlns:a16="http://schemas.microsoft.com/office/drawing/2014/main" val="2146940403"/>
                    </a:ext>
                  </a:extLst>
                </a:gridCol>
                <a:gridCol w="363621">
                  <a:extLst>
                    <a:ext uri="{9D8B030D-6E8A-4147-A177-3AD203B41FA5}">
                      <a16:colId xmlns:a16="http://schemas.microsoft.com/office/drawing/2014/main" val="2657216330"/>
                    </a:ext>
                  </a:extLst>
                </a:gridCol>
                <a:gridCol w="502653">
                  <a:extLst>
                    <a:ext uri="{9D8B030D-6E8A-4147-A177-3AD203B41FA5}">
                      <a16:colId xmlns:a16="http://schemas.microsoft.com/office/drawing/2014/main" val="3715633250"/>
                    </a:ext>
                  </a:extLst>
                </a:gridCol>
                <a:gridCol w="1089584">
                  <a:extLst>
                    <a:ext uri="{9D8B030D-6E8A-4147-A177-3AD203B41FA5}">
                      <a16:colId xmlns:a16="http://schemas.microsoft.com/office/drawing/2014/main" val="748939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Deliverables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Duration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Wk</a:t>
                      </a:r>
                      <a:r>
                        <a:rPr lang="en-SG" sz="1800" dirty="0"/>
                        <a:t> 1 - 8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Wk</a:t>
                      </a:r>
                      <a:r>
                        <a:rPr lang="en-SG" sz="1800" dirty="0"/>
                        <a:t> 9 - 16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SG" sz="1800" dirty="0" err="1"/>
                        <a:t>Wk</a:t>
                      </a:r>
                      <a:r>
                        <a:rPr lang="en-SG" sz="1800" dirty="0"/>
                        <a:t> 17 - 24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SG" sz="1800" dirty="0" err="1"/>
                        <a:t>Wk</a:t>
                      </a:r>
                      <a:r>
                        <a:rPr lang="en-SG" sz="1800" dirty="0"/>
                        <a:t> 25 - 32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800" dirty="0" err="1"/>
                        <a:t>Wk</a:t>
                      </a:r>
                      <a:r>
                        <a:rPr lang="en-SG" sz="1800" dirty="0"/>
                        <a:t> 36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SG" sz="1580" dirty="0"/>
                        <a:t>Define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350" dirty="0"/>
                    </a:p>
                    <a:p>
                      <a:pPr marL="0" marR="0" lvl="0" indent="0" algn="l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50" dirty="0"/>
                        <a:t>VOC analysis</a:t>
                      </a:r>
                    </a:p>
                    <a:p>
                      <a:pPr marL="0" marR="0" lvl="0" indent="0" algn="l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50" dirty="0"/>
                        <a:t>SIPOC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Project charter sign-off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Identify CTQs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SG" sz="158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35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Operational definition of CTQs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VSM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MSA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Data collection &amp; analysis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Baseline process / design score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580" dirty="0" err="1"/>
                        <a:t>Analyze</a:t>
                      </a:r>
                      <a:endParaRPr lang="en-SG" sz="158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35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Identify potential root causes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Root cause validation &amp; effect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DOE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Implement quick 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580" dirty="0"/>
                        <a:t>Improve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35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Develop future state VSM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Improve action plan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Validate optimized process/design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580" dirty="0"/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35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Standardize revised process/design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Control plan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SPC implementation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Project 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846551D-9C64-D29B-DD8D-63216DE7A173}"/>
              </a:ext>
            </a:extLst>
          </p:cNvPr>
          <p:cNvSpPr/>
          <p:nvPr/>
        </p:nvSpPr>
        <p:spPr>
          <a:xfrm>
            <a:off x="4782622" y="1633591"/>
            <a:ext cx="751404" cy="198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06838-5AC2-206B-E479-E8CA89091E0F}"/>
              </a:ext>
            </a:extLst>
          </p:cNvPr>
          <p:cNvSpPr/>
          <p:nvPr/>
        </p:nvSpPr>
        <p:spPr>
          <a:xfrm>
            <a:off x="5534026" y="2618899"/>
            <a:ext cx="1009649" cy="19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CCE5FD-4D7A-29ED-DF2F-489364DB1CD0}"/>
              </a:ext>
            </a:extLst>
          </p:cNvPr>
          <p:cNvSpPr/>
          <p:nvPr/>
        </p:nvSpPr>
        <p:spPr>
          <a:xfrm>
            <a:off x="6543675" y="3801600"/>
            <a:ext cx="1131358" cy="19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6F093E-03E3-47E3-08C9-E15E58B10A0F}"/>
              </a:ext>
            </a:extLst>
          </p:cNvPr>
          <p:cNvSpPr/>
          <p:nvPr/>
        </p:nvSpPr>
        <p:spPr>
          <a:xfrm>
            <a:off x="7700430" y="4789567"/>
            <a:ext cx="1595969" cy="19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876D78-EF5D-0799-2673-77AF5260E060}"/>
              </a:ext>
            </a:extLst>
          </p:cNvPr>
          <p:cNvSpPr/>
          <p:nvPr/>
        </p:nvSpPr>
        <p:spPr>
          <a:xfrm>
            <a:off x="9327098" y="5628653"/>
            <a:ext cx="885610" cy="198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27AD5-DA79-2F73-587C-A625167E53A0}"/>
              </a:ext>
            </a:extLst>
          </p:cNvPr>
          <p:cNvSpPr/>
          <p:nvPr/>
        </p:nvSpPr>
        <p:spPr>
          <a:xfrm>
            <a:off x="4782622" y="1828796"/>
            <a:ext cx="189428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6F10A7-95F2-F1A3-1D74-A12CB4BE4B71}"/>
              </a:ext>
            </a:extLst>
          </p:cNvPr>
          <p:cNvSpPr/>
          <p:nvPr/>
        </p:nvSpPr>
        <p:spPr>
          <a:xfrm>
            <a:off x="4972050" y="2015809"/>
            <a:ext cx="139700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7A0C03-3BAF-FBBF-080C-F7ECA81308A4}"/>
              </a:ext>
            </a:extLst>
          </p:cNvPr>
          <p:cNvSpPr/>
          <p:nvPr/>
        </p:nvSpPr>
        <p:spPr>
          <a:xfrm>
            <a:off x="4972050" y="2200910"/>
            <a:ext cx="561976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F2093-241B-0A81-05D4-E7318E084250}"/>
              </a:ext>
            </a:extLst>
          </p:cNvPr>
          <p:cNvSpPr/>
          <p:nvPr/>
        </p:nvSpPr>
        <p:spPr>
          <a:xfrm>
            <a:off x="5389032" y="2390775"/>
            <a:ext cx="144993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150D76-4C5A-28DA-98AA-B6BACB99CF36}"/>
              </a:ext>
            </a:extLst>
          </p:cNvPr>
          <p:cNvSpPr/>
          <p:nvPr/>
        </p:nvSpPr>
        <p:spPr>
          <a:xfrm>
            <a:off x="5534462" y="2821618"/>
            <a:ext cx="110688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C935B5-B423-7F66-203D-DDC6583A54D5}"/>
              </a:ext>
            </a:extLst>
          </p:cNvPr>
          <p:cNvSpPr/>
          <p:nvPr/>
        </p:nvSpPr>
        <p:spPr>
          <a:xfrm>
            <a:off x="5645150" y="3008631"/>
            <a:ext cx="604838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7B9CBD-7DF9-8000-B8E6-410A835A6AC0}"/>
              </a:ext>
            </a:extLst>
          </p:cNvPr>
          <p:cNvSpPr/>
          <p:nvPr/>
        </p:nvSpPr>
        <p:spPr>
          <a:xfrm>
            <a:off x="5645149" y="3193732"/>
            <a:ext cx="604837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446C3-EE7F-3E16-7B19-EA7ADD0D17A7}"/>
              </a:ext>
            </a:extLst>
          </p:cNvPr>
          <p:cNvSpPr/>
          <p:nvPr/>
        </p:nvSpPr>
        <p:spPr>
          <a:xfrm>
            <a:off x="5943600" y="3383597"/>
            <a:ext cx="306388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3EE93E-3360-B441-9448-F6A2682DF031}"/>
              </a:ext>
            </a:extLst>
          </p:cNvPr>
          <p:cNvSpPr/>
          <p:nvPr/>
        </p:nvSpPr>
        <p:spPr>
          <a:xfrm>
            <a:off x="6249988" y="3569335"/>
            <a:ext cx="166687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BC45C4-20BF-E76B-26E6-3240A8A93AEA}"/>
              </a:ext>
            </a:extLst>
          </p:cNvPr>
          <p:cNvSpPr/>
          <p:nvPr/>
        </p:nvSpPr>
        <p:spPr>
          <a:xfrm rot="16200000">
            <a:off x="5461109" y="2593901"/>
            <a:ext cx="2119004" cy="1983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tx1"/>
                </a:solidFill>
              </a:rPr>
              <a:t>Toll gate review 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141D5-B1F1-A1DF-E3F7-39AFFA5BDCA8}"/>
              </a:ext>
            </a:extLst>
          </p:cNvPr>
          <p:cNvSpPr/>
          <p:nvPr/>
        </p:nvSpPr>
        <p:spPr>
          <a:xfrm>
            <a:off x="6544746" y="4005256"/>
            <a:ext cx="75057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C83BE1-2A93-7825-880D-DADC7DCF2174}"/>
              </a:ext>
            </a:extLst>
          </p:cNvPr>
          <p:cNvSpPr/>
          <p:nvPr/>
        </p:nvSpPr>
        <p:spPr>
          <a:xfrm>
            <a:off x="6619803" y="4192269"/>
            <a:ext cx="736671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6E3318-B2D7-2FAD-1783-161D4371EBAF}"/>
              </a:ext>
            </a:extLst>
          </p:cNvPr>
          <p:cNvSpPr/>
          <p:nvPr/>
        </p:nvSpPr>
        <p:spPr>
          <a:xfrm>
            <a:off x="6619803" y="4377370"/>
            <a:ext cx="1055230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E722F7-9275-2657-433A-712774D0937C}"/>
              </a:ext>
            </a:extLst>
          </p:cNvPr>
          <p:cNvSpPr/>
          <p:nvPr/>
        </p:nvSpPr>
        <p:spPr>
          <a:xfrm>
            <a:off x="7356474" y="4567235"/>
            <a:ext cx="318559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31E269-0D35-2922-8667-F444A34C73B4}"/>
              </a:ext>
            </a:extLst>
          </p:cNvPr>
          <p:cNvSpPr/>
          <p:nvPr/>
        </p:nvSpPr>
        <p:spPr>
          <a:xfrm>
            <a:off x="7699811" y="4998078"/>
            <a:ext cx="110688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1E99BE-A67B-0157-B435-119D055D9F1A}"/>
              </a:ext>
            </a:extLst>
          </p:cNvPr>
          <p:cNvSpPr/>
          <p:nvPr/>
        </p:nvSpPr>
        <p:spPr>
          <a:xfrm>
            <a:off x="7810499" y="5185091"/>
            <a:ext cx="198384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1D0200-808D-F130-686C-5C6E7EFE9CB9}"/>
              </a:ext>
            </a:extLst>
          </p:cNvPr>
          <p:cNvSpPr/>
          <p:nvPr/>
        </p:nvSpPr>
        <p:spPr>
          <a:xfrm>
            <a:off x="7810498" y="5370192"/>
            <a:ext cx="1337735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3C67DA-7EC3-F10E-531E-C3D0F4F7F073}"/>
              </a:ext>
            </a:extLst>
          </p:cNvPr>
          <p:cNvSpPr/>
          <p:nvPr/>
        </p:nvSpPr>
        <p:spPr>
          <a:xfrm rot="16200000">
            <a:off x="7237365" y="3494168"/>
            <a:ext cx="3919542" cy="1983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tx1"/>
                </a:solidFill>
              </a:rPr>
              <a:t>Toll gate review II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1595CB-EC04-1C70-A97A-2EDA59784D02}"/>
              </a:ext>
            </a:extLst>
          </p:cNvPr>
          <p:cNvSpPr/>
          <p:nvPr/>
        </p:nvSpPr>
        <p:spPr>
          <a:xfrm>
            <a:off x="9326256" y="5819960"/>
            <a:ext cx="313043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14FDDA-AC93-1DB8-3768-49BE7182F0B2}"/>
              </a:ext>
            </a:extLst>
          </p:cNvPr>
          <p:cNvSpPr/>
          <p:nvPr/>
        </p:nvSpPr>
        <p:spPr>
          <a:xfrm>
            <a:off x="9436945" y="6006973"/>
            <a:ext cx="198384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DD3CBB-F5BF-047B-379F-507E0FE056FB}"/>
              </a:ext>
            </a:extLst>
          </p:cNvPr>
          <p:cNvSpPr/>
          <p:nvPr/>
        </p:nvSpPr>
        <p:spPr>
          <a:xfrm>
            <a:off x="9436944" y="6192074"/>
            <a:ext cx="562189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934796-DD58-7334-03AA-8F0A06B7AD8F}"/>
              </a:ext>
            </a:extLst>
          </p:cNvPr>
          <p:cNvSpPr/>
          <p:nvPr/>
        </p:nvSpPr>
        <p:spPr>
          <a:xfrm>
            <a:off x="9843397" y="6381939"/>
            <a:ext cx="369311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133863-62F2-8269-E3BE-13B08118B3E3}"/>
              </a:ext>
            </a:extLst>
          </p:cNvPr>
          <p:cNvSpPr/>
          <p:nvPr/>
        </p:nvSpPr>
        <p:spPr>
          <a:xfrm rot="16200000">
            <a:off x="7844751" y="4002054"/>
            <a:ext cx="4935316" cy="1983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tx1"/>
                </a:solidFill>
              </a:rPr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726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Improvement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(Solution rational matrix)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(Problem statement 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1EBCEF6B-E1E6-0436-582B-096D4542B6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1156499"/>
              </p:ext>
            </p:extLst>
          </p:nvPr>
        </p:nvGraphicFramePr>
        <p:xfrm>
          <a:off x="977209" y="2414414"/>
          <a:ext cx="10465099" cy="42006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C7D46B9D-C2B5-F17C-6F40-6C6A9A3BBD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14210"/>
              </p:ext>
            </p:extLst>
          </p:nvPr>
        </p:nvGraphicFramePr>
        <p:xfrm>
          <a:off x="4337330" y="1501010"/>
          <a:ext cx="3702807" cy="706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CE9945C-2E6D-B863-E9B0-A3C62D86E76B}"/>
              </a:ext>
            </a:extLst>
          </p:cNvPr>
          <p:cNvSpPr txBox="1"/>
          <p:nvPr/>
        </p:nvSpPr>
        <p:spPr>
          <a:xfrm rot="19760158">
            <a:off x="4972806" y="3846773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52279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Improvement Opportunities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7E48761-04D4-C4E0-14BF-2D31167D9C55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8049126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(Alternate solution, TRIZ inventive solution, Lean principle quick win)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068017-FC0C-C7EE-64F1-872B7E7D13B8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</p:spTree>
    <p:extLst>
      <p:ext uri="{BB962C8B-B14F-4D97-AF65-F5344CB8AC3E}">
        <p14:creationId xmlns:p14="http://schemas.microsoft.com/office/powerpoint/2010/main" val="319983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Improvement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(Future state Value Stream Mapping)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64160DD-3397-9749-450F-7501EEB76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" t="1002" b="1608"/>
          <a:stretch/>
        </p:blipFill>
        <p:spPr>
          <a:xfrm>
            <a:off x="4561478" y="1478535"/>
            <a:ext cx="7145780" cy="48936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8262D3-60DC-ED92-13A9-49C8EE5AB8F0}"/>
              </a:ext>
            </a:extLst>
          </p:cNvPr>
          <p:cNvSpPr txBox="1"/>
          <p:nvPr/>
        </p:nvSpPr>
        <p:spPr>
          <a:xfrm rot="19760158">
            <a:off x="6504589" y="3165379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29B00B-A1C5-A11E-4D1C-B611BFC79D61}"/>
              </a:ext>
            </a:extLst>
          </p:cNvPr>
          <p:cNvSpPr/>
          <p:nvPr/>
        </p:nvSpPr>
        <p:spPr>
          <a:xfrm>
            <a:off x="10611942" y="3054799"/>
            <a:ext cx="1432132" cy="7017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Dyson Futura Light" panose="020B0403030204020306" pitchFamily="34" charset="0"/>
                <a:ea typeface="Dyson Futura Light" panose="020B0403030204020306" pitchFamily="34" charset="0"/>
              </a:rPr>
              <a:t>Cycle time = 4.2</a:t>
            </a:r>
          </a:p>
          <a:p>
            <a:pPr algn="ctr"/>
            <a:r>
              <a:rPr lang="en-US" sz="1200" dirty="0">
                <a:latin typeface="Dyson Futura Light" panose="020B0403030204020306" pitchFamily="34" charset="0"/>
                <a:ea typeface="Dyson Futura Light" panose="020B0403030204020306" pitchFamily="34" charset="0"/>
              </a:rPr>
              <a:t>Lead time = 16.6</a:t>
            </a:r>
          </a:p>
          <a:p>
            <a:pPr algn="ctr"/>
            <a:r>
              <a:rPr lang="en-US" sz="1200" dirty="0">
                <a:latin typeface="Dyson Futura Light" panose="020B0403030204020306" pitchFamily="34" charset="0"/>
                <a:ea typeface="Dyson Futura Light" panose="020B0403030204020306" pitchFamily="34" charset="0"/>
              </a:rPr>
              <a:t>CT ratio = 25%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6A7FE9-5B5E-7283-D0EA-4AC4F30D7013}"/>
              </a:ext>
            </a:extLst>
          </p:cNvPr>
          <p:cNvSpPr/>
          <p:nvPr/>
        </p:nvSpPr>
        <p:spPr>
          <a:xfrm>
            <a:off x="10611942" y="6026599"/>
            <a:ext cx="1432132" cy="7017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Dyson Futura Light" panose="020B0403030204020306" pitchFamily="34" charset="0"/>
                <a:ea typeface="Dyson Futura Light" panose="020B0403030204020306" pitchFamily="34" charset="0"/>
              </a:rPr>
              <a:t>Cycle time = 3.6</a:t>
            </a:r>
          </a:p>
          <a:p>
            <a:pPr algn="ctr"/>
            <a:r>
              <a:rPr lang="en-US" sz="1200" dirty="0">
                <a:latin typeface="Dyson Futura Light" panose="020B0403030204020306" pitchFamily="34" charset="0"/>
                <a:ea typeface="Dyson Futura Light" panose="020B0403030204020306" pitchFamily="34" charset="0"/>
              </a:rPr>
              <a:t>Lead time = 19.1</a:t>
            </a:r>
          </a:p>
          <a:p>
            <a:pPr algn="ctr"/>
            <a:r>
              <a:rPr lang="en-US" sz="1200" dirty="0">
                <a:latin typeface="Dyson Futura Light" panose="020B0403030204020306" pitchFamily="34" charset="0"/>
                <a:ea typeface="Dyson Futura Light" panose="020B0403030204020306" pitchFamily="34" charset="0"/>
              </a:rPr>
              <a:t>CT ratio = 19%</a:t>
            </a:r>
          </a:p>
        </p:txBody>
      </p:sp>
    </p:spTree>
    <p:extLst>
      <p:ext uri="{BB962C8B-B14F-4D97-AF65-F5344CB8AC3E}">
        <p14:creationId xmlns:p14="http://schemas.microsoft.com/office/powerpoint/2010/main" val="4242648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Selected Solution &amp;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(Impact &amp; Effort matrix / Payoff matrix)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0F2351A4-085F-9E69-0A69-1622D5C05F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0556772"/>
              </p:ext>
            </p:extLst>
          </p:nvPr>
        </p:nvGraphicFramePr>
        <p:xfrm>
          <a:off x="4658336" y="1667916"/>
          <a:ext cx="7040536" cy="4754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DA886CD0-1FC6-F849-4B55-5F6659C4773C}"/>
              </a:ext>
            </a:extLst>
          </p:cNvPr>
          <p:cNvGrpSpPr/>
          <p:nvPr/>
        </p:nvGrpSpPr>
        <p:grpSpPr>
          <a:xfrm>
            <a:off x="6624563" y="4367500"/>
            <a:ext cx="1271672" cy="676770"/>
            <a:chOff x="2911531" y="809427"/>
            <a:chExt cx="1980601" cy="676770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F5EC465B-2948-F9C6-521F-3022B7DD9E05}"/>
                </a:ext>
              </a:extLst>
            </p:cNvPr>
            <p:cNvSpPr/>
            <p:nvPr/>
          </p:nvSpPr>
          <p:spPr>
            <a:xfrm>
              <a:off x="2911531" y="809427"/>
              <a:ext cx="1980601" cy="676770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4" name="Rectangle: Rounded Corners 4">
              <a:extLst>
                <a:ext uri="{FF2B5EF4-FFF2-40B4-BE49-F238E27FC236}">
                  <a16:creationId xmlns:a16="http://schemas.microsoft.com/office/drawing/2014/main" id="{D85CDE03-E9D2-02EB-CFBC-6794AF21B490}"/>
                </a:ext>
              </a:extLst>
            </p:cNvPr>
            <p:cNvSpPr txBox="1"/>
            <p:nvPr/>
          </p:nvSpPr>
          <p:spPr>
            <a:xfrm>
              <a:off x="2931353" y="829249"/>
              <a:ext cx="1940957" cy="63712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1400" kern="1200" dirty="0"/>
                <a:t>Remove REQ redundancy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A0C306-267C-AD1A-4546-F548CB5AB1F1}"/>
              </a:ext>
            </a:extLst>
          </p:cNvPr>
          <p:cNvGrpSpPr/>
          <p:nvPr/>
        </p:nvGrpSpPr>
        <p:grpSpPr>
          <a:xfrm>
            <a:off x="10026270" y="4349578"/>
            <a:ext cx="1552748" cy="572956"/>
            <a:chOff x="2911531" y="1596315"/>
            <a:chExt cx="1980601" cy="600007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F217AC6-2D74-6C39-CF7D-13D7A0A9D781}"/>
                </a:ext>
              </a:extLst>
            </p:cNvPr>
            <p:cNvSpPr/>
            <p:nvPr/>
          </p:nvSpPr>
          <p:spPr>
            <a:xfrm>
              <a:off x="2911531" y="1610558"/>
              <a:ext cx="1980601" cy="585764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Rectangle: Rounded Corners 6">
              <a:extLst>
                <a:ext uri="{FF2B5EF4-FFF2-40B4-BE49-F238E27FC236}">
                  <a16:creationId xmlns:a16="http://schemas.microsoft.com/office/drawing/2014/main" id="{C9F6054D-7AE8-4C7B-FF18-6403D3E24D62}"/>
                </a:ext>
              </a:extLst>
            </p:cNvPr>
            <p:cNvSpPr txBox="1"/>
            <p:nvPr/>
          </p:nvSpPr>
          <p:spPr>
            <a:xfrm>
              <a:off x="2928687" y="1596315"/>
              <a:ext cx="1946289" cy="58285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1400" kern="1200" dirty="0"/>
                <a:t>Simplify completion process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81D3E1-831D-31DC-4C9B-2FB17B775E4D}"/>
              </a:ext>
            </a:extLst>
          </p:cNvPr>
          <p:cNvGrpSpPr/>
          <p:nvPr/>
        </p:nvGrpSpPr>
        <p:grpSpPr>
          <a:xfrm>
            <a:off x="6192763" y="4939933"/>
            <a:ext cx="580414" cy="459337"/>
            <a:chOff x="5572965" y="1086354"/>
            <a:chExt cx="1980601" cy="459337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1049C71-233F-7F0F-1C5B-742FECAF6216}"/>
                </a:ext>
              </a:extLst>
            </p:cNvPr>
            <p:cNvSpPr/>
            <p:nvPr/>
          </p:nvSpPr>
          <p:spPr>
            <a:xfrm>
              <a:off x="5572965" y="1086354"/>
              <a:ext cx="1980601" cy="459337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: Rounded Corners 8">
              <a:extLst>
                <a:ext uri="{FF2B5EF4-FFF2-40B4-BE49-F238E27FC236}">
                  <a16:creationId xmlns:a16="http://schemas.microsoft.com/office/drawing/2014/main" id="{62CA9DB7-66C1-93F1-CC34-3CA05BB47E3A}"/>
                </a:ext>
              </a:extLst>
            </p:cNvPr>
            <p:cNvSpPr txBox="1"/>
            <p:nvPr/>
          </p:nvSpPr>
          <p:spPr>
            <a:xfrm>
              <a:off x="5586420" y="1099808"/>
              <a:ext cx="1967146" cy="43242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5S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ACD1B8F-6DD6-D6A8-B8B7-DC6CA20588B2}"/>
              </a:ext>
            </a:extLst>
          </p:cNvPr>
          <p:cNvGrpSpPr/>
          <p:nvPr/>
        </p:nvGrpSpPr>
        <p:grpSpPr>
          <a:xfrm>
            <a:off x="8553070" y="1990867"/>
            <a:ext cx="1520213" cy="553579"/>
            <a:chOff x="5572965" y="1728309"/>
            <a:chExt cx="1980601" cy="2221302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FB215B-B277-74EE-5270-F0858ED9CE7D}"/>
                </a:ext>
              </a:extLst>
            </p:cNvPr>
            <p:cNvSpPr/>
            <p:nvPr/>
          </p:nvSpPr>
          <p:spPr>
            <a:xfrm>
              <a:off x="5572965" y="1728309"/>
              <a:ext cx="1980601" cy="2221302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: Rounded Corners 10">
              <a:extLst>
                <a:ext uri="{FF2B5EF4-FFF2-40B4-BE49-F238E27FC236}">
                  <a16:creationId xmlns:a16="http://schemas.microsoft.com/office/drawing/2014/main" id="{EC935EAF-641C-3600-F1BA-0CA7D842FDC7}"/>
                </a:ext>
              </a:extLst>
            </p:cNvPr>
            <p:cNvSpPr txBox="1"/>
            <p:nvPr/>
          </p:nvSpPr>
          <p:spPr>
            <a:xfrm>
              <a:off x="5630975" y="1786319"/>
              <a:ext cx="1864581" cy="21052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Requirement classification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05A2D6F-2021-71D5-3D56-D46492B41C8E}"/>
              </a:ext>
            </a:extLst>
          </p:cNvPr>
          <p:cNvGrpSpPr/>
          <p:nvPr/>
        </p:nvGrpSpPr>
        <p:grpSpPr>
          <a:xfrm>
            <a:off x="4807519" y="2073862"/>
            <a:ext cx="1873407" cy="694290"/>
            <a:chOff x="8234399" y="2264560"/>
            <a:chExt cx="1980601" cy="73151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C1B660F-B82E-3CEC-BC26-7DF05D673CAF}"/>
                </a:ext>
              </a:extLst>
            </p:cNvPr>
            <p:cNvSpPr/>
            <p:nvPr/>
          </p:nvSpPr>
          <p:spPr>
            <a:xfrm>
              <a:off x="8234399" y="2264560"/>
              <a:ext cx="1980601" cy="731515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: Rounded Corners 12">
              <a:extLst>
                <a:ext uri="{FF2B5EF4-FFF2-40B4-BE49-F238E27FC236}">
                  <a16:creationId xmlns:a16="http://schemas.microsoft.com/office/drawing/2014/main" id="{3CC76820-FE22-5B30-5D50-B8EDEB7DB3DF}"/>
                </a:ext>
              </a:extLst>
            </p:cNvPr>
            <p:cNvSpPr txBox="1"/>
            <p:nvPr/>
          </p:nvSpPr>
          <p:spPr>
            <a:xfrm>
              <a:off x="8255824" y="2285985"/>
              <a:ext cx="1937751" cy="68866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Establish definition based on AS-IS practices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54E8DE3-7F10-D6E6-D7C5-D7A9321D1B4D}"/>
              </a:ext>
            </a:extLst>
          </p:cNvPr>
          <p:cNvGrpSpPr/>
          <p:nvPr/>
        </p:nvGrpSpPr>
        <p:grpSpPr>
          <a:xfrm>
            <a:off x="6052119" y="3198151"/>
            <a:ext cx="1853141" cy="556574"/>
            <a:chOff x="8234399" y="3193747"/>
            <a:chExt cx="1980601" cy="73151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8587C320-468E-FFA8-653E-C41CFBF8FC86}"/>
                </a:ext>
              </a:extLst>
            </p:cNvPr>
            <p:cNvSpPr/>
            <p:nvPr/>
          </p:nvSpPr>
          <p:spPr>
            <a:xfrm>
              <a:off x="8234399" y="3193747"/>
              <a:ext cx="1980601" cy="731515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: Rounded Corners 14">
              <a:extLst>
                <a:ext uri="{FF2B5EF4-FFF2-40B4-BE49-F238E27FC236}">
                  <a16:creationId xmlns:a16="http://schemas.microsoft.com/office/drawing/2014/main" id="{F4C24AD5-27A5-90D3-0681-B745D12CF83A}"/>
                </a:ext>
              </a:extLst>
            </p:cNvPr>
            <p:cNvSpPr txBox="1"/>
            <p:nvPr/>
          </p:nvSpPr>
          <p:spPr>
            <a:xfrm>
              <a:off x="8255824" y="3215172"/>
              <a:ext cx="1937751" cy="68866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Establish guideline of impact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5BCE3C2-D2F6-4340-40F1-CD927D51E833}"/>
              </a:ext>
            </a:extLst>
          </p:cNvPr>
          <p:cNvSpPr txBox="1"/>
          <p:nvPr/>
        </p:nvSpPr>
        <p:spPr>
          <a:xfrm>
            <a:off x="484742" y="1512288"/>
            <a:ext cx="498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(Solution selection / prioritize solution) </a:t>
            </a:r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5857F16E-CB90-06A5-D595-82766BE785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8886852"/>
              </p:ext>
            </p:extLst>
          </p:nvPr>
        </p:nvGraphicFramePr>
        <p:xfrm>
          <a:off x="4644330" y="5399270"/>
          <a:ext cx="7054542" cy="2270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3" name="Diagram 42">
            <a:extLst>
              <a:ext uri="{FF2B5EF4-FFF2-40B4-BE49-F238E27FC236}">
                <a16:creationId xmlns:a16="http://schemas.microsoft.com/office/drawing/2014/main" id="{41F4C91A-2007-A4DA-6480-CAAC17557A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4780005"/>
              </p:ext>
            </p:extLst>
          </p:nvPr>
        </p:nvGraphicFramePr>
        <p:xfrm>
          <a:off x="-1072153" y="2928390"/>
          <a:ext cx="7054542" cy="2270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49AE8DBC-4483-B52E-A05F-3E5EBFA5EF33}"/>
              </a:ext>
            </a:extLst>
          </p:cNvPr>
          <p:cNvSpPr txBox="1"/>
          <p:nvPr/>
        </p:nvSpPr>
        <p:spPr>
          <a:xfrm rot="16200000">
            <a:off x="3416147" y="4933820"/>
            <a:ext cx="187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Benefit or Impact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D4A7CB6-0040-9C7F-E40A-5167AD6E7C00}"/>
              </a:ext>
            </a:extLst>
          </p:cNvPr>
          <p:cNvSpPr txBox="1"/>
          <p:nvPr/>
        </p:nvSpPr>
        <p:spPr>
          <a:xfrm>
            <a:off x="4723724" y="6340240"/>
            <a:ext cx="18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Cost or Effort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E275781-9B96-8345-48A5-75526EBE52BE}"/>
              </a:ext>
            </a:extLst>
          </p:cNvPr>
          <p:cNvSpPr txBox="1"/>
          <p:nvPr/>
        </p:nvSpPr>
        <p:spPr>
          <a:xfrm rot="19760158">
            <a:off x="7241189" y="3406679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68881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Selected Solution &amp; Action Plan</a:t>
            </a:r>
          </a:p>
          <a:p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(Pugh Matrix)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326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(Solution selection) </a:t>
            </a:r>
          </a:p>
        </p:txBody>
      </p:sp>
      <p:graphicFrame>
        <p:nvGraphicFramePr>
          <p:cNvPr id="12" name="Table 5">
            <a:extLst>
              <a:ext uri="{FF2B5EF4-FFF2-40B4-BE49-F238E27FC236}">
                <a16:creationId xmlns:a16="http://schemas.microsoft.com/office/drawing/2014/main" id="{09BD089D-EEC5-DFC0-F8D5-957C83D99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882633"/>
              </p:ext>
            </p:extLst>
          </p:nvPr>
        </p:nvGraphicFramePr>
        <p:xfrm>
          <a:off x="4004971" y="2103595"/>
          <a:ext cx="7950465" cy="42479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76336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1270535">
                  <a:extLst>
                    <a:ext uri="{9D8B030D-6E8A-4147-A177-3AD203B41FA5}">
                      <a16:colId xmlns:a16="http://schemas.microsoft.com/office/drawing/2014/main" val="718200360"/>
                    </a:ext>
                  </a:extLst>
                </a:gridCol>
                <a:gridCol w="1183907">
                  <a:extLst>
                    <a:ext uri="{9D8B030D-6E8A-4147-A177-3AD203B41FA5}">
                      <a16:colId xmlns:a16="http://schemas.microsoft.com/office/drawing/2014/main" val="1563333629"/>
                    </a:ext>
                  </a:extLst>
                </a:gridCol>
                <a:gridCol w="1219040">
                  <a:extLst>
                    <a:ext uri="{9D8B030D-6E8A-4147-A177-3AD203B41FA5}">
                      <a16:colId xmlns:a16="http://schemas.microsoft.com/office/drawing/2014/main" val="2640455523"/>
                    </a:ext>
                  </a:extLst>
                </a:gridCol>
                <a:gridCol w="1100647">
                  <a:extLst>
                    <a:ext uri="{9D8B030D-6E8A-4147-A177-3AD203B41FA5}">
                      <a16:colId xmlns:a16="http://schemas.microsoft.com/office/drawing/2014/main" val="1061501139"/>
                    </a:ext>
                  </a:extLst>
                </a:gridCol>
              </a:tblGrid>
              <a:tr h="415605">
                <a:tc>
                  <a:txBody>
                    <a:bodyPr/>
                    <a:lstStyle/>
                    <a:p>
                      <a:r>
                        <a:rPr lang="en-SG" sz="1800" dirty="0"/>
                        <a:t>Key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baseline="0" dirty="0"/>
                        <a:t>Camera with facial </a:t>
                      </a:r>
                      <a:r>
                        <a:rPr lang="en-SG" sz="1800" baseline="0" dirty="0" err="1"/>
                        <a:t>recog</a:t>
                      </a:r>
                      <a:r>
                        <a:rPr lang="en-SG" sz="1800" baseline="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Digital scrap 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Photo scanner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Live feed party projector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Am I personally interested</a:t>
                      </a:r>
                    </a:p>
                  </a:txBody>
                  <a:tcPr marR="0"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0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+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+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+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189297">
                <a:tc>
                  <a:txBody>
                    <a:bodyPr/>
                    <a:lstStyle/>
                    <a:p>
                      <a:r>
                        <a:rPr lang="en-SG" sz="1400" dirty="0"/>
                        <a:t>Does the idea have competitive 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27259">
                <a:tc>
                  <a:txBody>
                    <a:bodyPr/>
                    <a:lstStyle/>
                    <a:p>
                      <a:r>
                        <a:rPr lang="en-SG" sz="1400" dirty="0"/>
                        <a:t>Is there a clear 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06405">
                <a:tc>
                  <a:txBody>
                    <a:bodyPr/>
                    <a:lstStyle/>
                    <a:p>
                      <a:r>
                        <a:rPr lang="en-SG" sz="1400" dirty="0"/>
                        <a:t>Are there good market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334223"/>
                  </a:ext>
                </a:extLst>
              </a:tr>
              <a:tr h="352927">
                <a:tc>
                  <a:txBody>
                    <a:bodyPr/>
                    <a:lstStyle/>
                    <a:p>
                      <a:r>
                        <a:rPr lang="en-SG" sz="1400" dirty="0"/>
                        <a:t>How big is the impact of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050602"/>
                  </a:ext>
                </a:extLst>
              </a:tr>
              <a:tr h="245693">
                <a:tc>
                  <a:txBody>
                    <a:bodyPr/>
                    <a:lstStyle/>
                    <a:p>
                      <a:r>
                        <a:rPr lang="en-SG" sz="1400" dirty="0"/>
                        <a:t>Can I communicate it clearly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5719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Number of same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611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Number of “+”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+0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+5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+5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+2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074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Number of “-”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7139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SG" sz="1400" dirty="0"/>
                        <a:t>Design score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4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5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400" b="1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4045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E0C4E9D-0AB6-8EAC-5FB8-D8C9AC9CC5BE}"/>
              </a:ext>
            </a:extLst>
          </p:cNvPr>
          <p:cNvSpPr/>
          <p:nvPr/>
        </p:nvSpPr>
        <p:spPr>
          <a:xfrm>
            <a:off x="9616840" y="2098959"/>
            <a:ext cx="1247982" cy="42479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03EE89-7A78-3119-C50C-6487784F842A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BCC361CC-4FE2-881A-2A48-6EFAA3A9F6F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4363C5B-9523-C1E8-7959-1CF4E4FB5AF9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7498654A-48D5-1527-F2ED-ED3091F2866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C2C4D02E-0040-C0F9-6EC1-CC46BF6C1FC5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02F918A-473D-04D8-E8EF-AD1EC7F27D10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93F3757-1327-C9A9-A52C-5F38817BA527}"/>
              </a:ext>
            </a:extLst>
          </p:cNvPr>
          <p:cNvSpPr txBox="1"/>
          <p:nvPr/>
        </p:nvSpPr>
        <p:spPr>
          <a:xfrm rot="19760158">
            <a:off x="7241189" y="3406679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B3A011-7245-869A-3F85-89044D7B7721}"/>
              </a:ext>
            </a:extLst>
          </p:cNvPr>
          <p:cNvSpPr/>
          <p:nvPr/>
        </p:nvSpPr>
        <p:spPr>
          <a:xfrm>
            <a:off x="7196290" y="1689375"/>
            <a:ext cx="4742345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Concept / Alternate solution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002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Selected Solution &amp; Action Plan</a:t>
            </a:r>
          </a:p>
          <a:p>
            <a:endParaRPr lang="en-SG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03EE89-7A78-3119-C50C-6487784F842A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BCC361CC-4FE2-881A-2A48-6EFAA3A9F6F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4363C5B-9523-C1E8-7959-1CF4E4FB5AF9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7498654A-48D5-1527-F2ED-ED3091F2866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C2C4D02E-0040-C0F9-6EC1-CC46BF6C1FC5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02F918A-473D-04D8-E8EF-AD1EC7F27D10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8DC7307-B80B-1FFB-6652-22E79AAB33FF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(Selected solution)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CDC39-7110-CFA4-8DB6-1C7E1515614B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</p:spTree>
    <p:extLst>
      <p:ext uri="{BB962C8B-B14F-4D97-AF65-F5344CB8AC3E}">
        <p14:creationId xmlns:p14="http://schemas.microsoft.com/office/powerpoint/2010/main" val="390409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Selected Solution &amp; Action Plan</a:t>
            </a:r>
          </a:p>
          <a:p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(Action plan)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326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(Solution selection)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03EE89-7A78-3119-C50C-6487784F842A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BCC361CC-4FE2-881A-2A48-6EFAA3A9F6F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4363C5B-9523-C1E8-7959-1CF4E4FB5AF9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7498654A-48D5-1527-F2ED-ED3091F2866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C2C4D02E-0040-C0F9-6EC1-CC46BF6C1FC5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02F918A-473D-04D8-E8EF-AD1EC7F27D10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6C67630-E11A-6587-CA42-D76DABCEDC2A}"/>
              </a:ext>
            </a:extLst>
          </p:cNvPr>
          <p:cNvSpPr txBox="1"/>
          <p:nvPr/>
        </p:nvSpPr>
        <p:spPr>
          <a:xfrm>
            <a:off x="3411357" y="180334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E09C2-8309-B9E9-D89F-239C1AF7318A}"/>
              </a:ext>
            </a:extLst>
          </p:cNvPr>
          <p:cNvSpPr txBox="1"/>
          <p:nvPr/>
        </p:nvSpPr>
        <p:spPr>
          <a:xfrm>
            <a:off x="4673737" y="180334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4E8877-BA26-7140-17B2-D2036020057F}"/>
              </a:ext>
            </a:extLst>
          </p:cNvPr>
          <p:cNvSpPr txBox="1"/>
          <p:nvPr/>
        </p:nvSpPr>
        <p:spPr>
          <a:xfrm>
            <a:off x="5936117" y="180334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E738CC-3E86-291C-CB11-47A1BE78A1F8}"/>
              </a:ext>
            </a:extLst>
          </p:cNvPr>
          <p:cNvSpPr txBox="1"/>
          <p:nvPr/>
        </p:nvSpPr>
        <p:spPr>
          <a:xfrm>
            <a:off x="7198497" y="180334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61442CA-5B63-5EE5-6A8B-B0284E17B90F}"/>
              </a:ext>
            </a:extLst>
          </p:cNvPr>
          <p:cNvSpPr txBox="1"/>
          <p:nvPr/>
        </p:nvSpPr>
        <p:spPr>
          <a:xfrm>
            <a:off x="8460877" y="180334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9C6FBD2-7089-C1CF-D9BA-2537A7F44FD8}"/>
              </a:ext>
            </a:extLst>
          </p:cNvPr>
          <p:cNvGrpSpPr/>
          <p:nvPr/>
        </p:nvGrpSpPr>
        <p:grpSpPr>
          <a:xfrm>
            <a:off x="981960" y="3995553"/>
            <a:ext cx="2011680" cy="411480"/>
            <a:chOff x="2911531" y="809427"/>
            <a:chExt cx="1980601" cy="676770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E9095184-28F0-32C4-48A7-3092A3AE4935}"/>
                </a:ext>
              </a:extLst>
            </p:cNvPr>
            <p:cNvSpPr/>
            <p:nvPr/>
          </p:nvSpPr>
          <p:spPr>
            <a:xfrm>
              <a:off x="2911531" y="809427"/>
              <a:ext cx="1980601" cy="676770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: Rounded Corners 4">
              <a:extLst>
                <a:ext uri="{FF2B5EF4-FFF2-40B4-BE49-F238E27FC236}">
                  <a16:creationId xmlns:a16="http://schemas.microsoft.com/office/drawing/2014/main" id="{98104753-7381-4EEF-C47F-2748980C89AB}"/>
                </a:ext>
              </a:extLst>
            </p:cNvPr>
            <p:cNvSpPr txBox="1"/>
            <p:nvPr/>
          </p:nvSpPr>
          <p:spPr>
            <a:xfrm>
              <a:off x="2931353" y="829249"/>
              <a:ext cx="1940957" cy="63712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1400" kern="1200" dirty="0"/>
                <a:t>Remove REQ redundancy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91F50C-8E75-5DC3-84B3-FB94153085FD}"/>
              </a:ext>
            </a:extLst>
          </p:cNvPr>
          <p:cNvGrpSpPr/>
          <p:nvPr/>
        </p:nvGrpSpPr>
        <p:grpSpPr>
          <a:xfrm>
            <a:off x="981960" y="4669478"/>
            <a:ext cx="2011680" cy="411480"/>
            <a:chOff x="2911531" y="1596315"/>
            <a:chExt cx="1980601" cy="600007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8F8B2633-9C96-55D1-1D9D-4481E9142631}"/>
                </a:ext>
              </a:extLst>
            </p:cNvPr>
            <p:cNvSpPr/>
            <p:nvPr/>
          </p:nvSpPr>
          <p:spPr>
            <a:xfrm>
              <a:off x="2911531" y="1610558"/>
              <a:ext cx="1980601" cy="585764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5" name="Rectangle: Rounded Corners 6">
              <a:extLst>
                <a:ext uri="{FF2B5EF4-FFF2-40B4-BE49-F238E27FC236}">
                  <a16:creationId xmlns:a16="http://schemas.microsoft.com/office/drawing/2014/main" id="{C94FEE1A-F8D9-91A2-0234-B33FA1E23085}"/>
                </a:ext>
              </a:extLst>
            </p:cNvPr>
            <p:cNvSpPr txBox="1"/>
            <p:nvPr/>
          </p:nvSpPr>
          <p:spPr>
            <a:xfrm>
              <a:off x="2928687" y="1596315"/>
              <a:ext cx="1946289" cy="58285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en-US" sz="1400" kern="1200" dirty="0"/>
                <a:t>Simplify completion process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91A1C4F-1AB2-AA76-C737-734D135E6476}"/>
              </a:ext>
            </a:extLst>
          </p:cNvPr>
          <p:cNvGrpSpPr/>
          <p:nvPr/>
        </p:nvGrpSpPr>
        <p:grpSpPr>
          <a:xfrm>
            <a:off x="981960" y="2647703"/>
            <a:ext cx="2011680" cy="411480"/>
            <a:chOff x="5572965" y="1086354"/>
            <a:chExt cx="1980601" cy="459337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E125C0C7-7A8F-0AD0-950B-4E386EAA3FB5}"/>
                </a:ext>
              </a:extLst>
            </p:cNvPr>
            <p:cNvSpPr/>
            <p:nvPr/>
          </p:nvSpPr>
          <p:spPr>
            <a:xfrm>
              <a:off x="5572965" y="1086354"/>
              <a:ext cx="1980601" cy="459337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8" name="Rectangle: Rounded Corners 8">
              <a:extLst>
                <a:ext uri="{FF2B5EF4-FFF2-40B4-BE49-F238E27FC236}">
                  <a16:creationId xmlns:a16="http://schemas.microsoft.com/office/drawing/2014/main" id="{DE9552F8-2130-F6B8-282F-FF16D5119301}"/>
                </a:ext>
              </a:extLst>
            </p:cNvPr>
            <p:cNvSpPr txBox="1"/>
            <p:nvPr/>
          </p:nvSpPr>
          <p:spPr>
            <a:xfrm>
              <a:off x="5586420" y="1099808"/>
              <a:ext cx="1967146" cy="43242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5S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FAA184B-189B-716E-EAFC-03E83E536D9D}"/>
              </a:ext>
            </a:extLst>
          </p:cNvPr>
          <p:cNvGrpSpPr/>
          <p:nvPr/>
        </p:nvGrpSpPr>
        <p:grpSpPr>
          <a:xfrm>
            <a:off x="981960" y="3321628"/>
            <a:ext cx="2011680" cy="411480"/>
            <a:chOff x="5572965" y="1728309"/>
            <a:chExt cx="1980601" cy="2221302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EBDEE32-992F-1FA0-35E7-AAC791929FED}"/>
                </a:ext>
              </a:extLst>
            </p:cNvPr>
            <p:cNvSpPr/>
            <p:nvPr/>
          </p:nvSpPr>
          <p:spPr>
            <a:xfrm>
              <a:off x="5572965" y="1728309"/>
              <a:ext cx="1980601" cy="2221302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Rectangle: Rounded Corners 10">
              <a:extLst>
                <a:ext uri="{FF2B5EF4-FFF2-40B4-BE49-F238E27FC236}">
                  <a16:creationId xmlns:a16="http://schemas.microsoft.com/office/drawing/2014/main" id="{D5B3D2C7-AE7B-F246-8A70-E77C1FCC47A3}"/>
                </a:ext>
              </a:extLst>
            </p:cNvPr>
            <p:cNvSpPr txBox="1"/>
            <p:nvPr/>
          </p:nvSpPr>
          <p:spPr>
            <a:xfrm>
              <a:off x="5630975" y="1786319"/>
              <a:ext cx="1864581" cy="210528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Requirement classification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B4481BD-03EE-210E-DCE5-F83DA5865A88}"/>
              </a:ext>
            </a:extLst>
          </p:cNvPr>
          <p:cNvGrpSpPr/>
          <p:nvPr/>
        </p:nvGrpSpPr>
        <p:grpSpPr>
          <a:xfrm>
            <a:off x="981960" y="5343403"/>
            <a:ext cx="2011680" cy="411480"/>
            <a:chOff x="8234399" y="2264560"/>
            <a:chExt cx="1980601" cy="73151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EBA7FAA-1C64-6267-54CC-BA670BA99F48}"/>
                </a:ext>
              </a:extLst>
            </p:cNvPr>
            <p:cNvSpPr/>
            <p:nvPr/>
          </p:nvSpPr>
          <p:spPr>
            <a:xfrm>
              <a:off x="8234399" y="2264560"/>
              <a:ext cx="1980601" cy="731515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Rectangle: Rounded Corners 12">
              <a:extLst>
                <a:ext uri="{FF2B5EF4-FFF2-40B4-BE49-F238E27FC236}">
                  <a16:creationId xmlns:a16="http://schemas.microsoft.com/office/drawing/2014/main" id="{CB729492-9955-197F-48A6-5231E98D41BB}"/>
                </a:ext>
              </a:extLst>
            </p:cNvPr>
            <p:cNvSpPr txBox="1"/>
            <p:nvPr/>
          </p:nvSpPr>
          <p:spPr>
            <a:xfrm>
              <a:off x="8255824" y="2285985"/>
              <a:ext cx="1937751" cy="68866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Establish definition based on AS-IS practices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CF6DCA-C59E-525B-EE88-FBD399DD56BA}"/>
              </a:ext>
            </a:extLst>
          </p:cNvPr>
          <p:cNvGrpSpPr/>
          <p:nvPr/>
        </p:nvGrpSpPr>
        <p:grpSpPr>
          <a:xfrm>
            <a:off x="981960" y="6017330"/>
            <a:ext cx="2011680" cy="411480"/>
            <a:chOff x="8234399" y="3193747"/>
            <a:chExt cx="1980601" cy="731515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8331DDD1-051F-020C-C70E-464ABA211751}"/>
                </a:ext>
              </a:extLst>
            </p:cNvPr>
            <p:cNvSpPr/>
            <p:nvPr/>
          </p:nvSpPr>
          <p:spPr>
            <a:xfrm>
              <a:off x="8234399" y="3193747"/>
              <a:ext cx="1980601" cy="731515"/>
            </a:xfrm>
            <a:prstGeom prst="roundRect">
              <a:avLst>
                <a:gd name="adj" fmla="val 10000"/>
              </a:avLst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7" name="Rectangle: Rounded Corners 14">
              <a:extLst>
                <a:ext uri="{FF2B5EF4-FFF2-40B4-BE49-F238E27FC236}">
                  <a16:creationId xmlns:a16="http://schemas.microsoft.com/office/drawing/2014/main" id="{C4D972C1-FACC-AB12-0739-736F1AD7695F}"/>
                </a:ext>
              </a:extLst>
            </p:cNvPr>
            <p:cNvSpPr txBox="1"/>
            <p:nvPr/>
          </p:nvSpPr>
          <p:spPr>
            <a:xfrm>
              <a:off x="8255824" y="3215172"/>
              <a:ext cx="1937751" cy="68866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560" tIns="26670" rIns="35560" bIns="2667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Establish guideline of impact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F68D6BBB-455C-16FE-7C04-3B5BEDB3AFAE}"/>
              </a:ext>
            </a:extLst>
          </p:cNvPr>
          <p:cNvGrpSpPr/>
          <p:nvPr/>
        </p:nvGrpSpPr>
        <p:grpSpPr>
          <a:xfrm>
            <a:off x="3248660" y="2167534"/>
            <a:ext cx="8778240" cy="146709"/>
            <a:chOff x="3248660" y="2167534"/>
            <a:chExt cx="8778240" cy="14670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3BCE04B-A354-2389-3B5B-6B6731E68439}"/>
                </a:ext>
              </a:extLst>
            </p:cNvPr>
            <p:cNvSpPr/>
            <p:nvPr/>
          </p:nvSpPr>
          <p:spPr>
            <a:xfrm>
              <a:off x="3746806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DF96FBF-5F16-DB6F-8482-66480317B872}"/>
                </a:ext>
              </a:extLst>
            </p:cNvPr>
            <p:cNvCxnSpPr>
              <a:cxnSpLocks/>
            </p:cNvCxnSpPr>
            <p:nvPr/>
          </p:nvCxnSpPr>
          <p:spPr>
            <a:xfrm>
              <a:off x="3248660" y="2240889"/>
              <a:ext cx="49052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8055A26-1D00-C8CC-BAA8-A82847CE4BBF}"/>
                </a:ext>
              </a:extLst>
            </p:cNvPr>
            <p:cNvSpPr/>
            <p:nvPr/>
          </p:nvSpPr>
          <p:spPr>
            <a:xfrm>
              <a:off x="5026264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09BA294-5DCB-A760-A13B-A51CFCF4307B}"/>
                </a:ext>
              </a:extLst>
            </p:cNvPr>
            <p:cNvSpPr/>
            <p:nvPr/>
          </p:nvSpPr>
          <p:spPr>
            <a:xfrm>
              <a:off x="6305722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5D2D8E5-8C50-918F-9C08-74210E13C35E}"/>
                </a:ext>
              </a:extLst>
            </p:cNvPr>
            <p:cNvSpPr/>
            <p:nvPr/>
          </p:nvSpPr>
          <p:spPr>
            <a:xfrm>
              <a:off x="7585180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14EEB34-DF62-3362-B4F3-F49F918B94F8}"/>
                </a:ext>
              </a:extLst>
            </p:cNvPr>
            <p:cNvSpPr/>
            <p:nvPr/>
          </p:nvSpPr>
          <p:spPr>
            <a:xfrm>
              <a:off x="8864639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FD23072-B24D-94D0-9384-3DCAC4A11ACF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3888307" y="2240889"/>
              <a:ext cx="1137957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687A176-9D5F-2F69-8B12-EE8B0A58CD1D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5167765" y="2240888"/>
              <a:ext cx="1137957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80C1294-E5BE-D92E-CB62-16E56030CCEF}"/>
                </a:ext>
              </a:extLst>
            </p:cNvPr>
            <p:cNvCxnSpPr>
              <a:cxnSpLocks/>
              <a:endCxn id="24" idx="2"/>
            </p:cNvCxnSpPr>
            <p:nvPr/>
          </p:nvCxnSpPr>
          <p:spPr>
            <a:xfrm>
              <a:off x="6447223" y="2240887"/>
              <a:ext cx="1137957" cy="2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E34DA41-881C-6AC7-289A-691EAC39ACFB}"/>
                </a:ext>
              </a:extLst>
            </p:cNvPr>
            <p:cNvCxnSpPr>
              <a:cxnSpLocks/>
              <a:endCxn id="25" idx="2"/>
            </p:cNvCxnSpPr>
            <p:nvPr/>
          </p:nvCxnSpPr>
          <p:spPr>
            <a:xfrm>
              <a:off x="7726681" y="2240886"/>
              <a:ext cx="1137958" cy="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F3A6B7-3F3E-FD0D-5528-94051B46EB87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>
              <a:off x="9006140" y="2240886"/>
              <a:ext cx="1128499" cy="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7989327-5C0C-E6CE-7662-4CE2EB8B7FA2}"/>
                </a:ext>
              </a:extLst>
            </p:cNvPr>
            <p:cNvSpPr/>
            <p:nvPr/>
          </p:nvSpPr>
          <p:spPr>
            <a:xfrm>
              <a:off x="10134639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1B6D388-86F3-B978-ABBF-990DC3F05907}"/>
                </a:ext>
              </a:extLst>
            </p:cNvPr>
            <p:cNvSpPr/>
            <p:nvPr/>
          </p:nvSpPr>
          <p:spPr>
            <a:xfrm>
              <a:off x="11404639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46633D-ADD9-0542-43FA-C815B0968978}"/>
                </a:ext>
              </a:extLst>
            </p:cNvPr>
            <p:cNvCxnSpPr>
              <a:cxnSpLocks/>
            </p:cNvCxnSpPr>
            <p:nvPr/>
          </p:nvCxnSpPr>
          <p:spPr>
            <a:xfrm>
              <a:off x="11536374" y="2240886"/>
              <a:ext cx="490526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EDF50F3-8EDB-F0E1-E87A-D8E4A5FD589A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10276140" y="2240886"/>
              <a:ext cx="1128499" cy="3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99AB292-FF62-8FC6-BF54-A6D2A4A0CCD5}"/>
              </a:ext>
            </a:extLst>
          </p:cNvPr>
          <p:cNvSpPr txBox="1"/>
          <p:nvPr/>
        </p:nvSpPr>
        <p:spPr>
          <a:xfrm>
            <a:off x="9768977" y="180334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7C125C-117D-C405-277F-1752C15BFBBC}"/>
              </a:ext>
            </a:extLst>
          </p:cNvPr>
          <p:cNvSpPr txBox="1"/>
          <p:nvPr/>
        </p:nvSpPr>
        <p:spPr>
          <a:xfrm>
            <a:off x="11077077" y="180334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397B9D4-1012-147F-E56D-0610788CEE48}"/>
              </a:ext>
            </a:extLst>
          </p:cNvPr>
          <p:cNvSpPr/>
          <p:nvPr/>
        </p:nvSpPr>
        <p:spPr>
          <a:xfrm>
            <a:off x="3245691" y="2647702"/>
            <a:ext cx="2460628" cy="3769053"/>
          </a:xfrm>
          <a:prstGeom prst="rect">
            <a:avLst/>
          </a:prstGeom>
          <a:solidFill>
            <a:srgbClr val="CBDF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State action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State action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5535098-0772-E532-6F87-2977D2146D73}"/>
              </a:ext>
            </a:extLst>
          </p:cNvPr>
          <p:cNvSpPr/>
          <p:nvPr/>
        </p:nvSpPr>
        <p:spPr>
          <a:xfrm>
            <a:off x="6902457" y="5343404"/>
            <a:ext cx="3954596" cy="1073352"/>
          </a:xfrm>
          <a:prstGeom prst="rect">
            <a:avLst/>
          </a:prstGeom>
          <a:solidFill>
            <a:srgbClr val="CBDF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State action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626B038-0ED5-694D-7BA1-907B68A0D61E}"/>
              </a:ext>
            </a:extLst>
          </p:cNvPr>
          <p:cNvSpPr/>
          <p:nvPr/>
        </p:nvSpPr>
        <p:spPr>
          <a:xfrm>
            <a:off x="5822313" y="3954645"/>
            <a:ext cx="1762867" cy="1167502"/>
          </a:xfrm>
          <a:prstGeom prst="rect">
            <a:avLst/>
          </a:prstGeom>
          <a:solidFill>
            <a:srgbClr val="CBDF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State action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1634C46-42E1-F767-66BA-758BE0BE8CFA}"/>
              </a:ext>
            </a:extLst>
          </p:cNvPr>
          <p:cNvSpPr txBox="1"/>
          <p:nvPr/>
        </p:nvSpPr>
        <p:spPr>
          <a:xfrm rot="19760158">
            <a:off x="3361015" y="4129817"/>
            <a:ext cx="256181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 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61FD57-27A5-D4DC-BA26-C5BFABB56754}"/>
              </a:ext>
            </a:extLst>
          </p:cNvPr>
          <p:cNvSpPr txBox="1"/>
          <p:nvPr/>
        </p:nvSpPr>
        <p:spPr>
          <a:xfrm rot="16200000">
            <a:off x="-57113" y="3017449"/>
            <a:ext cx="136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Solution theme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BB2539E-B425-6805-9D11-C30641140312}"/>
              </a:ext>
            </a:extLst>
          </p:cNvPr>
          <p:cNvCxnSpPr>
            <a:cxnSpLocks/>
          </p:cNvCxnSpPr>
          <p:nvPr/>
        </p:nvCxnSpPr>
        <p:spPr>
          <a:xfrm rot="16200000">
            <a:off x="139528" y="7980689"/>
            <a:ext cx="49052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>
            <a:extLst>
              <a:ext uri="{FF2B5EF4-FFF2-40B4-BE49-F238E27FC236}">
                <a16:creationId xmlns:a16="http://schemas.microsoft.com/office/drawing/2014/main" id="{176BDCF2-3FEC-B1F0-A704-3D9D3DD268A7}"/>
              </a:ext>
            </a:extLst>
          </p:cNvPr>
          <p:cNvSpPr/>
          <p:nvPr/>
        </p:nvSpPr>
        <p:spPr>
          <a:xfrm rot="16200000">
            <a:off x="726922" y="6427756"/>
            <a:ext cx="149121" cy="146709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FB845CA2-E0B6-763F-5A65-9ECEDEF5B277}"/>
              </a:ext>
            </a:extLst>
          </p:cNvPr>
          <p:cNvSpPr/>
          <p:nvPr/>
        </p:nvSpPr>
        <p:spPr>
          <a:xfrm rot="16200000">
            <a:off x="726922" y="5148299"/>
            <a:ext cx="149121" cy="146709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2F79E52-7E92-04AD-A7C4-65FAFE8A89CD}"/>
              </a:ext>
            </a:extLst>
          </p:cNvPr>
          <p:cNvSpPr/>
          <p:nvPr/>
        </p:nvSpPr>
        <p:spPr>
          <a:xfrm rot="16200000">
            <a:off x="726922" y="3799391"/>
            <a:ext cx="149121" cy="146709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618AA624-DFF3-4BB3-F3B1-457FCEB07197}"/>
              </a:ext>
            </a:extLst>
          </p:cNvPr>
          <p:cNvSpPr/>
          <p:nvPr/>
        </p:nvSpPr>
        <p:spPr>
          <a:xfrm rot="16200000">
            <a:off x="726921" y="2473632"/>
            <a:ext cx="149121" cy="146709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EBAC1F1-6A08-A222-E95A-0C43ADD0E7AF}"/>
              </a:ext>
            </a:extLst>
          </p:cNvPr>
          <p:cNvCxnSpPr>
            <a:cxnSpLocks/>
            <a:endCxn id="99" idx="2"/>
          </p:cNvCxnSpPr>
          <p:nvPr/>
        </p:nvCxnSpPr>
        <p:spPr>
          <a:xfrm rot="16200000">
            <a:off x="232503" y="5865192"/>
            <a:ext cx="1137957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FAA1F78-858E-9EE3-3310-0A198B95172A}"/>
              </a:ext>
            </a:extLst>
          </p:cNvPr>
          <p:cNvCxnSpPr>
            <a:cxnSpLocks/>
            <a:stCxn id="99" idx="6"/>
            <a:endCxn id="100" idx="2"/>
          </p:cNvCxnSpPr>
          <p:nvPr/>
        </p:nvCxnSpPr>
        <p:spPr>
          <a:xfrm flipV="1">
            <a:off x="801483" y="3947306"/>
            <a:ext cx="0" cy="119978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D425952-6208-697D-7E8A-82C5F3DFA877}"/>
              </a:ext>
            </a:extLst>
          </p:cNvPr>
          <p:cNvCxnSpPr>
            <a:cxnSpLocks/>
            <a:stCxn id="100" idx="6"/>
            <a:endCxn id="101" idx="2"/>
          </p:cNvCxnSpPr>
          <p:nvPr/>
        </p:nvCxnSpPr>
        <p:spPr>
          <a:xfrm flipH="1" flipV="1">
            <a:off x="801482" y="2621547"/>
            <a:ext cx="1" cy="117663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9F12089F-2CAB-CC5E-B351-863149D99490}"/>
              </a:ext>
            </a:extLst>
          </p:cNvPr>
          <p:cNvSpPr txBox="1"/>
          <p:nvPr/>
        </p:nvSpPr>
        <p:spPr>
          <a:xfrm rot="16200000">
            <a:off x="-57113" y="4358569"/>
            <a:ext cx="136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Solution theme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ADF75A9-DB40-5632-FBC4-C5A6A8EB29F4}"/>
              </a:ext>
            </a:extLst>
          </p:cNvPr>
          <p:cNvSpPr txBox="1"/>
          <p:nvPr/>
        </p:nvSpPr>
        <p:spPr>
          <a:xfrm rot="16200000">
            <a:off x="-57113" y="5699689"/>
            <a:ext cx="1363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Solution theme</a:t>
            </a:r>
          </a:p>
        </p:txBody>
      </p:sp>
    </p:spTree>
    <p:extLst>
      <p:ext uri="{BB962C8B-B14F-4D97-AF65-F5344CB8AC3E}">
        <p14:creationId xmlns:p14="http://schemas.microsoft.com/office/powerpoint/2010/main" val="107499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Selected Solution &amp; Action Plan</a:t>
            </a:r>
          </a:p>
          <a:p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(Action plan)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326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(Solution selection)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03EE89-7A78-3119-C50C-6487784F842A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BCC361CC-4FE2-881A-2A48-6EFAA3A9F6F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4363C5B-9523-C1E8-7959-1CF4E4FB5AF9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7498654A-48D5-1527-F2ED-ED3091F2866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C2C4D02E-0040-C0F9-6EC1-CC46BF6C1FC5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02F918A-473D-04D8-E8EF-AD1EC7F27D10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BB2539E-B425-6805-9D11-C30641140312}"/>
              </a:ext>
            </a:extLst>
          </p:cNvPr>
          <p:cNvCxnSpPr>
            <a:cxnSpLocks/>
          </p:cNvCxnSpPr>
          <p:nvPr/>
        </p:nvCxnSpPr>
        <p:spPr>
          <a:xfrm rot="16200000">
            <a:off x="139528" y="7980689"/>
            <a:ext cx="49052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0718CCB-73E9-4A72-8752-6AF9E5D6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409" y="1912854"/>
            <a:ext cx="8782467" cy="49763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29AE7A-6AB8-031A-01E4-D3B66F57A5A0}"/>
              </a:ext>
            </a:extLst>
          </p:cNvPr>
          <p:cNvSpPr txBox="1"/>
          <p:nvPr/>
        </p:nvSpPr>
        <p:spPr>
          <a:xfrm rot="19760158">
            <a:off x="5337107" y="5246199"/>
            <a:ext cx="2561814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 2</a:t>
            </a:r>
          </a:p>
        </p:txBody>
      </p:sp>
    </p:spTree>
    <p:extLst>
      <p:ext uri="{BB962C8B-B14F-4D97-AF65-F5344CB8AC3E}">
        <p14:creationId xmlns:p14="http://schemas.microsoft.com/office/powerpoint/2010/main" val="60952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Selected Solution &amp; Action Plan</a:t>
            </a:r>
          </a:p>
          <a:p>
            <a:endParaRPr lang="en-SG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03EE89-7A78-3119-C50C-6487784F842A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BCC361CC-4FE2-881A-2A48-6EFAA3A9F6F0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4363C5B-9523-C1E8-7959-1CF4E4FB5AF9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7498654A-48D5-1527-F2ED-ED3091F2866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7" name="Arrow: Chevron 16">
              <a:extLst>
                <a:ext uri="{FF2B5EF4-FFF2-40B4-BE49-F238E27FC236}">
                  <a16:creationId xmlns:a16="http://schemas.microsoft.com/office/drawing/2014/main" id="{C2C4D02E-0040-C0F9-6EC1-CC46BF6C1FC5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8" name="Arrow: Chevron 17">
              <a:extLst>
                <a:ext uri="{FF2B5EF4-FFF2-40B4-BE49-F238E27FC236}">
                  <a16:creationId xmlns:a16="http://schemas.microsoft.com/office/drawing/2014/main" id="{C02F918A-473D-04D8-E8EF-AD1EC7F27D10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BB2539E-B425-6805-9D11-C30641140312}"/>
              </a:ext>
            </a:extLst>
          </p:cNvPr>
          <p:cNvCxnSpPr>
            <a:cxnSpLocks/>
          </p:cNvCxnSpPr>
          <p:nvPr/>
        </p:nvCxnSpPr>
        <p:spPr>
          <a:xfrm rot="16200000">
            <a:off x="139528" y="7980689"/>
            <a:ext cx="490526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C1E1FDD-C69F-DCF2-86F2-9B0CC1904D8B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(Detail)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BC7536-4B6A-9463-DC0A-4A08C377730C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424991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E8B30F-4799-F36D-4641-B5F1B1E444BF}"/>
              </a:ext>
            </a:extLst>
          </p:cNvPr>
          <p:cNvSpPr/>
          <p:nvPr/>
        </p:nvSpPr>
        <p:spPr>
          <a:xfrm>
            <a:off x="288086" y="2061217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Improve the </a:t>
            </a:r>
            <a:r>
              <a:rPr lang="en-SG" dirty="0" err="1"/>
              <a:t>Xs</a:t>
            </a:r>
            <a:r>
              <a:rPr lang="en-SG" dirty="0"/>
              <a:t> to Optimize CTQ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10401594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</a:t>
            </a:r>
            <a:r>
              <a:rPr lang="en-US" dirty="0" err="1"/>
              <a:t>Optimised</a:t>
            </a:r>
            <a:r>
              <a:rPr lang="en-US" dirty="0"/>
              <a:t> </a:t>
            </a:r>
            <a:r>
              <a:rPr lang="en-US" dirty="0" err="1"/>
              <a:t>CTQ_iteration</a:t>
            </a:r>
            <a:r>
              <a:rPr lang="en-SG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C11BF6-4546-AA34-153D-9EA8733BFE46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0CD0FD35-4263-F762-73D8-C1C89FE1D3FF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E772D304-E291-DA1A-717C-AFE15E33511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D8AB975F-A903-EA3E-F2D8-7C4C1FFCE07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F9D1119-08FA-E7BD-9410-89E3AFDE2851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8BA6A71-3DF7-C376-9A9E-775C720717C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3D3BC3-7F11-5B2B-A897-FE8D591F1431}"/>
              </a:ext>
            </a:extLst>
          </p:cNvPr>
          <p:cNvSpPr txBox="1"/>
          <p:nvPr/>
        </p:nvSpPr>
        <p:spPr>
          <a:xfrm>
            <a:off x="3411357" y="203702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C3F896-EBF2-9E39-C5C4-5E7CE340FDA8}"/>
              </a:ext>
            </a:extLst>
          </p:cNvPr>
          <p:cNvSpPr txBox="1"/>
          <p:nvPr/>
        </p:nvSpPr>
        <p:spPr>
          <a:xfrm>
            <a:off x="4673737" y="203702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89DCE7-FB9F-7F8D-380A-BF48DA8F2522}"/>
              </a:ext>
            </a:extLst>
          </p:cNvPr>
          <p:cNvSpPr txBox="1"/>
          <p:nvPr/>
        </p:nvSpPr>
        <p:spPr>
          <a:xfrm>
            <a:off x="5936117" y="203702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D6370-EF53-B98E-AF63-23C4F67B41C4}"/>
              </a:ext>
            </a:extLst>
          </p:cNvPr>
          <p:cNvSpPr txBox="1"/>
          <p:nvPr/>
        </p:nvSpPr>
        <p:spPr>
          <a:xfrm>
            <a:off x="7198497" y="203702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0837-FB1F-1CE5-0F06-A663CF4089BE}"/>
              </a:ext>
            </a:extLst>
          </p:cNvPr>
          <p:cNvSpPr txBox="1"/>
          <p:nvPr/>
        </p:nvSpPr>
        <p:spPr>
          <a:xfrm>
            <a:off x="8460877" y="203702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3D710E0-F54A-9D17-BA57-296FB6C71C8E}"/>
              </a:ext>
            </a:extLst>
          </p:cNvPr>
          <p:cNvGrpSpPr/>
          <p:nvPr/>
        </p:nvGrpSpPr>
        <p:grpSpPr>
          <a:xfrm>
            <a:off x="896926" y="2401214"/>
            <a:ext cx="11129974" cy="146709"/>
            <a:chOff x="896926" y="2167534"/>
            <a:chExt cx="11129974" cy="146709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50639C6-D7A7-831A-A45D-38F549459F87}"/>
                </a:ext>
              </a:extLst>
            </p:cNvPr>
            <p:cNvSpPr/>
            <p:nvPr/>
          </p:nvSpPr>
          <p:spPr>
            <a:xfrm>
              <a:off x="3746806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919182D-D7E3-B680-4D51-4D5B95E47241}"/>
                </a:ext>
              </a:extLst>
            </p:cNvPr>
            <p:cNvCxnSpPr>
              <a:cxnSpLocks/>
              <a:stCxn id="109" idx="6"/>
            </p:cNvCxnSpPr>
            <p:nvPr/>
          </p:nvCxnSpPr>
          <p:spPr>
            <a:xfrm>
              <a:off x="1046047" y="2240889"/>
              <a:ext cx="2693139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6E78FF-E061-FDE5-6C05-003751822F12}"/>
                </a:ext>
              </a:extLst>
            </p:cNvPr>
            <p:cNvSpPr/>
            <p:nvPr/>
          </p:nvSpPr>
          <p:spPr>
            <a:xfrm>
              <a:off x="5026264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482CA79-4F6E-F4F3-D685-0920D406961F}"/>
                </a:ext>
              </a:extLst>
            </p:cNvPr>
            <p:cNvSpPr/>
            <p:nvPr/>
          </p:nvSpPr>
          <p:spPr>
            <a:xfrm>
              <a:off x="6305722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4E38643-B7B3-972F-DB96-8638536DF9C2}"/>
                </a:ext>
              </a:extLst>
            </p:cNvPr>
            <p:cNvSpPr/>
            <p:nvPr/>
          </p:nvSpPr>
          <p:spPr>
            <a:xfrm>
              <a:off x="7585180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86FE445-1E5E-074B-CFDA-B3E85FBB9946}"/>
                </a:ext>
              </a:extLst>
            </p:cNvPr>
            <p:cNvSpPr/>
            <p:nvPr/>
          </p:nvSpPr>
          <p:spPr>
            <a:xfrm>
              <a:off x="8864639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0015FD6-784F-AB8F-384D-C949A119E75B}"/>
                </a:ext>
              </a:extLst>
            </p:cNvPr>
            <p:cNvCxnSpPr>
              <a:cxnSpLocks/>
              <a:endCxn id="41" idx="2"/>
            </p:cNvCxnSpPr>
            <p:nvPr/>
          </p:nvCxnSpPr>
          <p:spPr>
            <a:xfrm>
              <a:off x="3888307" y="2240889"/>
              <a:ext cx="11379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E32101-24F9-13B0-EB70-D0B569E887C5}"/>
                </a:ext>
              </a:extLst>
            </p:cNvPr>
            <p:cNvCxnSpPr>
              <a:cxnSpLocks/>
              <a:endCxn id="42" idx="2"/>
            </p:cNvCxnSpPr>
            <p:nvPr/>
          </p:nvCxnSpPr>
          <p:spPr>
            <a:xfrm>
              <a:off x="5167765" y="2240888"/>
              <a:ext cx="1137957" cy="1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627E426-D482-57F3-7872-28FABF805633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>
              <a:off x="6447223" y="2240887"/>
              <a:ext cx="1137957" cy="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EB0B8BB-3579-1DCF-C298-AFEF9168D2BD}"/>
                </a:ext>
              </a:extLst>
            </p:cNvPr>
            <p:cNvCxnSpPr>
              <a:cxnSpLocks/>
              <a:endCxn id="44" idx="2"/>
            </p:cNvCxnSpPr>
            <p:nvPr/>
          </p:nvCxnSpPr>
          <p:spPr>
            <a:xfrm>
              <a:off x="7726681" y="2240886"/>
              <a:ext cx="1137958" cy="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13E9D0-08A7-2F4F-319B-4FFBF5F32C95}"/>
                </a:ext>
              </a:extLst>
            </p:cNvPr>
            <p:cNvCxnSpPr>
              <a:cxnSpLocks/>
              <a:endCxn id="50" idx="2"/>
            </p:cNvCxnSpPr>
            <p:nvPr/>
          </p:nvCxnSpPr>
          <p:spPr>
            <a:xfrm>
              <a:off x="9006140" y="2240886"/>
              <a:ext cx="1128499" cy="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32A0733-BBEC-1DCE-5039-9028BD0B50DE}"/>
                </a:ext>
              </a:extLst>
            </p:cNvPr>
            <p:cNvSpPr/>
            <p:nvPr/>
          </p:nvSpPr>
          <p:spPr>
            <a:xfrm>
              <a:off x="10134639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CDA82A1-F740-4EF3-A71B-E04D1637F693}"/>
                </a:ext>
              </a:extLst>
            </p:cNvPr>
            <p:cNvSpPr/>
            <p:nvPr/>
          </p:nvSpPr>
          <p:spPr>
            <a:xfrm>
              <a:off x="11404639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3C7DEF8-B7D5-21B4-C80E-AF54658D4F28}"/>
                </a:ext>
              </a:extLst>
            </p:cNvPr>
            <p:cNvCxnSpPr>
              <a:cxnSpLocks/>
            </p:cNvCxnSpPr>
            <p:nvPr/>
          </p:nvCxnSpPr>
          <p:spPr>
            <a:xfrm>
              <a:off x="11536374" y="2240886"/>
              <a:ext cx="490526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7134DFC-EB59-B485-7DB8-7BBF21198895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10276140" y="2240886"/>
              <a:ext cx="1128499" cy="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709B860-7398-4D24-3C48-F21B07A01B37}"/>
                </a:ext>
              </a:extLst>
            </p:cNvPr>
            <p:cNvSpPr/>
            <p:nvPr/>
          </p:nvSpPr>
          <p:spPr>
            <a:xfrm>
              <a:off x="896926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D42629BE-C965-8B0C-0DCC-2A5A2BCB1B63}"/>
              </a:ext>
            </a:extLst>
          </p:cNvPr>
          <p:cNvSpPr txBox="1"/>
          <p:nvPr/>
        </p:nvSpPr>
        <p:spPr>
          <a:xfrm>
            <a:off x="9768977" y="203702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CA59BB-9DD8-6967-F953-99D8DB027D03}"/>
              </a:ext>
            </a:extLst>
          </p:cNvPr>
          <p:cNvSpPr txBox="1"/>
          <p:nvPr/>
        </p:nvSpPr>
        <p:spPr>
          <a:xfrm>
            <a:off x="11077077" y="203702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A175D2-3628-551C-B76F-B8E733357EFB}"/>
              </a:ext>
            </a:extLst>
          </p:cNvPr>
          <p:cNvSpPr txBox="1"/>
          <p:nvPr/>
        </p:nvSpPr>
        <p:spPr>
          <a:xfrm>
            <a:off x="790734" y="3331290"/>
            <a:ext cx="2254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Iteration 3 (Solution theme)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58A2AA4-2E7B-E751-E63A-55CA1D9DE7D0}"/>
              </a:ext>
            </a:extLst>
          </p:cNvPr>
          <p:cNvCxnSpPr>
            <a:cxnSpLocks/>
          </p:cNvCxnSpPr>
          <p:nvPr/>
        </p:nvCxnSpPr>
        <p:spPr>
          <a:xfrm>
            <a:off x="813876" y="5525494"/>
            <a:ext cx="2925310" cy="11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6F06BB8-881F-9A8F-B329-DB261342DCC8}"/>
              </a:ext>
            </a:extLst>
          </p:cNvPr>
          <p:cNvSpPr txBox="1"/>
          <p:nvPr/>
        </p:nvSpPr>
        <p:spPr>
          <a:xfrm>
            <a:off x="786167" y="4338243"/>
            <a:ext cx="2625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Iteration 2 (Solution theme)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85ABC6C-17CC-BFFA-3E15-5F8212C5C347}"/>
              </a:ext>
            </a:extLst>
          </p:cNvPr>
          <p:cNvSpPr txBox="1"/>
          <p:nvPr/>
        </p:nvSpPr>
        <p:spPr>
          <a:xfrm>
            <a:off x="768246" y="5203099"/>
            <a:ext cx="2852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Iteration 1 (Solution theme)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299B0EF-5310-2869-247B-FD8E5BD21552}"/>
              </a:ext>
            </a:extLst>
          </p:cNvPr>
          <p:cNvSpPr/>
          <p:nvPr/>
        </p:nvSpPr>
        <p:spPr>
          <a:xfrm>
            <a:off x="3761898" y="5356988"/>
            <a:ext cx="149121" cy="1467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B48360B-9488-8A25-1013-238A04F4F7C8}"/>
              </a:ext>
            </a:extLst>
          </p:cNvPr>
          <p:cNvSpPr/>
          <p:nvPr/>
        </p:nvSpPr>
        <p:spPr>
          <a:xfrm>
            <a:off x="5041356" y="5356988"/>
            <a:ext cx="149121" cy="14670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199DB0A-4BE4-3493-240E-0E510885A48C}"/>
              </a:ext>
            </a:extLst>
          </p:cNvPr>
          <p:cNvSpPr/>
          <p:nvPr/>
        </p:nvSpPr>
        <p:spPr>
          <a:xfrm>
            <a:off x="6320814" y="4925188"/>
            <a:ext cx="149121" cy="14670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FF4F8F6-D0E2-837A-2086-7463CE0B14E8}"/>
              </a:ext>
            </a:extLst>
          </p:cNvPr>
          <p:cNvSpPr/>
          <p:nvPr/>
        </p:nvSpPr>
        <p:spPr>
          <a:xfrm>
            <a:off x="7600272" y="4925188"/>
            <a:ext cx="149121" cy="14670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9D420C2E-C182-7FB9-E676-7494473A1D8B}"/>
              </a:ext>
            </a:extLst>
          </p:cNvPr>
          <p:cNvSpPr/>
          <p:nvPr/>
        </p:nvSpPr>
        <p:spPr>
          <a:xfrm>
            <a:off x="8879731" y="4122548"/>
            <a:ext cx="149121" cy="14670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D80619B-9CAF-8D19-B2A7-EB0A24B177B9}"/>
              </a:ext>
            </a:extLst>
          </p:cNvPr>
          <p:cNvCxnSpPr>
            <a:cxnSpLocks/>
            <a:endCxn id="75" idx="2"/>
          </p:cNvCxnSpPr>
          <p:nvPr/>
        </p:nvCxnSpPr>
        <p:spPr>
          <a:xfrm>
            <a:off x="3903399" y="5430343"/>
            <a:ext cx="1137957" cy="0"/>
          </a:xfrm>
          <a:prstGeom prst="line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C93FD07-D0BE-8AC5-E59A-5ADF20CBEAF2}"/>
              </a:ext>
            </a:extLst>
          </p:cNvPr>
          <p:cNvCxnSpPr>
            <a:cxnSpLocks/>
            <a:stCxn id="75" idx="6"/>
            <a:endCxn id="76" idx="2"/>
          </p:cNvCxnSpPr>
          <p:nvPr/>
        </p:nvCxnSpPr>
        <p:spPr>
          <a:xfrm flipV="1">
            <a:off x="5190477" y="4998543"/>
            <a:ext cx="1130337" cy="43180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695EA53-FA09-D685-A907-95E47646AAC3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6462315" y="4998541"/>
            <a:ext cx="1137957" cy="2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C3E5F9-61B7-21BC-133E-D8D1B4E86F27}"/>
              </a:ext>
            </a:extLst>
          </p:cNvPr>
          <p:cNvCxnSpPr>
            <a:cxnSpLocks/>
            <a:stCxn id="77" idx="6"/>
            <a:endCxn id="78" idx="2"/>
          </p:cNvCxnSpPr>
          <p:nvPr/>
        </p:nvCxnSpPr>
        <p:spPr>
          <a:xfrm flipV="1">
            <a:off x="7749393" y="4195903"/>
            <a:ext cx="1130338" cy="80264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20F887D-57F7-D029-76FE-428ED3472D2A}"/>
              </a:ext>
            </a:extLst>
          </p:cNvPr>
          <p:cNvCxnSpPr>
            <a:cxnSpLocks/>
            <a:endCxn id="84" idx="2"/>
          </p:cNvCxnSpPr>
          <p:nvPr/>
        </p:nvCxnSpPr>
        <p:spPr>
          <a:xfrm>
            <a:off x="9021232" y="4195900"/>
            <a:ext cx="1128499" cy="3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87605898-CEE5-577F-B17B-3D4A5130BBD4}"/>
              </a:ext>
            </a:extLst>
          </p:cNvPr>
          <p:cNvSpPr/>
          <p:nvPr/>
        </p:nvSpPr>
        <p:spPr>
          <a:xfrm>
            <a:off x="10149731" y="4122548"/>
            <a:ext cx="149121" cy="146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DB2C8F6-794D-7736-24D6-4253A385186E}"/>
              </a:ext>
            </a:extLst>
          </p:cNvPr>
          <p:cNvSpPr/>
          <p:nvPr/>
        </p:nvSpPr>
        <p:spPr>
          <a:xfrm>
            <a:off x="11419731" y="3401188"/>
            <a:ext cx="149121" cy="14670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E219BFA-5E8E-840C-91ED-399C83CC889E}"/>
              </a:ext>
            </a:extLst>
          </p:cNvPr>
          <p:cNvCxnSpPr>
            <a:cxnSpLocks/>
          </p:cNvCxnSpPr>
          <p:nvPr/>
        </p:nvCxnSpPr>
        <p:spPr>
          <a:xfrm>
            <a:off x="11551466" y="3474540"/>
            <a:ext cx="490526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552F961-A038-EEFD-0BAE-94DAF1DF53F5}"/>
              </a:ext>
            </a:extLst>
          </p:cNvPr>
          <p:cNvCxnSpPr>
            <a:cxnSpLocks/>
            <a:stCxn id="84" idx="6"/>
            <a:endCxn id="85" idx="2"/>
          </p:cNvCxnSpPr>
          <p:nvPr/>
        </p:nvCxnSpPr>
        <p:spPr>
          <a:xfrm flipV="1">
            <a:off x="10298852" y="3474543"/>
            <a:ext cx="1120879" cy="72136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8BEE45B9-22E2-5DBA-B8BF-9A6CEF79AEC3}"/>
              </a:ext>
            </a:extLst>
          </p:cNvPr>
          <p:cNvSpPr/>
          <p:nvPr/>
        </p:nvSpPr>
        <p:spPr>
          <a:xfrm>
            <a:off x="1356518" y="6017388"/>
            <a:ext cx="149121" cy="146709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80043CE-FC29-BD47-C0E6-D7AA9517BA67}"/>
              </a:ext>
            </a:extLst>
          </p:cNvPr>
          <p:cNvCxnSpPr>
            <a:cxnSpLocks/>
          </p:cNvCxnSpPr>
          <p:nvPr/>
        </p:nvCxnSpPr>
        <p:spPr>
          <a:xfrm>
            <a:off x="858372" y="6090743"/>
            <a:ext cx="49052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99EE5019-89AB-90EA-0B56-428AF702FF26}"/>
              </a:ext>
            </a:extLst>
          </p:cNvPr>
          <p:cNvSpPr/>
          <p:nvPr/>
        </p:nvSpPr>
        <p:spPr>
          <a:xfrm>
            <a:off x="2635976" y="6017388"/>
            <a:ext cx="149121" cy="146709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8CCC5C5-EFE3-ED32-8B04-153333EDD105}"/>
              </a:ext>
            </a:extLst>
          </p:cNvPr>
          <p:cNvCxnSpPr>
            <a:cxnSpLocks/>
            <a:endCxn id="96" idx="2"/>
          </p:cNvCxnSpPr>
          <p:nvPr/>
        </p:nvCxnSpPr>
        <p:spPr>
          <a:xfrm>
            <a:off x="1498019" y="6090743"/>
            <a:ext cx="11379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EBC1871-FC0C-7F6D-B987-E1DF6824B163}"/>
              </a:ext>
            </a:extLst>
          </p:cNvPr>
          <p:cNvGrpSpPr/>
          <p:nvPr/>
        </p:nvGrpSpPr>
        <p:grpSpPr>
          <a:xfrm>
            <a:off x="667167" y="2472426"/>
            <a:ext cx="146710" cy="4103245"/>
            <a:chOff x="667167" y="2472426"/>
            <a:chExt cx="146710" cy="4103245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B6643075-9341-1487-57FE-168159579D94}"/>
                </a:ext>
              </a:extLst>
            </p:cNvPr>
            <p:cNvSpPr/>
            <p:nvPr/>
          </p:nvSpPr>
          <p:spPr>
            <a:xfrm rot="16200000">
              <a:off x="665962" y="6427756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F7B0788-8F6A-0F42-FC97-C60326CB9128}"/>
                </a:ext>
              </a:extLst>
            </p:cNvPr>
            <p:cNvSpPr/>
            <p:nvPr/>
          </p:nvSpPr>
          <p:spPr>
            <a:xfrm rot="16200000">
              <a:off x="665961" y="2473632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08BB07F-8749-3D80-4383-98D5A502398A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V="1">
              <a:off x="740521" y="2621547"/>
              <a:ext cx="1" cy="3812625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0F45CE17-3F91-5712-49CD-CB3C449FCCBF}"/>
              </a:ext>
            </a:extLst>
          </p:cNvPr>
          <p:cNvSpPr txBox="1"/>
          <p:nvPr/>
        </p:nvSpPr>
        <p:spPr>
          <a:xfrm rot="16200000">
            <a:off x="53764" y="2237728"/>
            <a:ext cx="7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CTQ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F4643BF-A681-E51E-9152-10E4D170788A}"/>
              </a:ext>
            </a:extLst>
          </p:cNvPr>
          <p:cNvSpPr txBox="1"/>
          <p:nvPr/>
        </p:nvSpPr>
        <p:spPr>
          <a:xfrm>
            <a:off x="790077" y="2037020"/>
            <a:ext cx="9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Wk</a:t>
            </a:r>
            <a:r>
              <a:rPr lang="en-US" sz="1800" dirty="0"/>
              <a:t> xx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66FD308C-76D8-DF01-90C7-1014A4611CEE}"/>
              </a:ext>
            </a:extLst>
          </p:cNvPr>
          <p:cNvCxnSpPr>
            <a:cxnSpLocks/>
          </p:cNvCxnSpPr>
          <p:nvPr/>
        </p:nvCxnSpPr>
        <p:spPr>
          <a:xfrm>
            <a:off x="813876" y="4682214"/>
            <a:ext cx="2925310" cy="11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FD80C35-D4B0-F0D2-0152-923118840D10}"/>
              </a:ext>
            </a:extLst>
          </p:cNvPr>
          <p:cNvCxnSpPr>
            <a:cxnSpLocks/>
          </p:cNvCxnSpPr>
          <p:nvPr/>
        </p:nvCxnSpPr>
        <p:spPr>
          <a:xfrm>
            <a:off x="813876" y="3645894"/>
            <a:ext cx="2925310" cy="112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342EB00-8363-5877-D436-746CA5CF32D2}"/>
              </a:ext>
            </a:extLst>
          </p:cNvPr>
          <p:cNvCxnSpPr>
            <a:cxnSpLocks/>
          </p:cNvCxnSpPr>
          <p:nvPr/>
        </p:nvCxnSpPr>
        <p:spPr>
          <a:xfrm>
            <a:off x="590356" y="631797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EF0D01C-93C6-2E03-D590-4852010F604E}"/>
              </a:ext>
            </a:extLst>
          </p:cNvPr>
          <p:cNvCxnSpPr>
            <a:cxnSpLocks/>
          </p:cNvCxnSpPr>
          <p:nvPr/>
        </p:nvCxnSpPr>
        <p:spPr>
          <a:xfrm>
            <a:off x="590356" y="604365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5E964A3E-4B22-D939-269A-FE743CB36F93}"/>
              </a:ext>
            </a:extLst>
          </p:cNvPr>
          <p:cNvCxnSpPr>
            <a:cxnSpLocks/>
          </p:cNvCxnSpPr>
          <p:nvPr/>
        </p:nvCxnSpPr>
        <p:spPr>
          <a:xfrm>
            <a:off x="590356" y="576933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7FC040B-B983-EBE0-C9E0-C02AD2339E3A}"/>
              </a:ext>
            </a:extLst>
          </p:cNvPr>
          <p:cNvCxnSpPr>
            <a:cxnSpLocks/>
          </p:cNvCxnSpPr>
          <p:nvPr/>
        </p:nvCxnSpPr>
        <p:spPr>
          <a:xfrm>
            <a:off x="590356" y="549501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924F676-D814-2E98-2C38-A7AA1A8F4135}"/>
              </a:ext>
            </a:extLst>
          </p:cNvPr>
          <p:cNvCxnSpPr>
            <a:cxnSpLocks/>
          </p:cNvCxnSpPr>
          <p:nvPr/>
        </p:nvCxnSpPr>
        <p:spPr>
          <a:xfrm>
            <a:off x="590356" y="522069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0422081B-EF91-1639-1951-106C687A7B5B}"/>
              </a:ext>
            </a:extLst>
          </p:cNvPr>
          <p:cNvCxnSpPr>
            <a:cxnSpLocks/>
          </p:cNvCxnSpPr>
          <p:nvPr/>
        </p:nvCxnSpPr>
        <p:spPr>
          <a:xfrm>
            <a:off x="590356" y="494637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F5E87FC-B7A5-A5D5-E4CC-9DD30846496D}"/>
              </a:ext>
            </a:extLst>
          </p:cNvPr>
          <p:cNvCxnSpPr>
            <a:cxnSpLocks/>
          </p:cNvCxnSpPr>
          <p:nvPr/>
        </p:nvCxnSpPr>
        <p:spPr>
          <a:xfrm>
            <a:off x="590356" y="467205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38E45C5-77C8-1D18-C156-E300CA92E202}"/>
              </a:ext>
            </a:extLst>
          </p:cNvPr>
          <p:cNvCxnSpPr>
            <a:cxnSpLocks/>
          </p:cNvCxnSpPr>
          <p:nvPr/>
        </p:nvCxnSpPr>
        <p:spPr>
          <a:xfrm>
            <a:off x="590356" y="439773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BE414457-499C-4E48-C259-A19EF118F66E}"/>
              </a:ext>
            </a:extLst>
          </p:cNvPr>
          <p:cNvCxnSpPr>
            <a:cxnSpLocks/>
          </p:cNvCxnSpPr>
          <p:nvPr/>
        </p:nvCxnSpPr>
        <p:spPr>
          <a:xfrm>
            <a:off x="590356" y="412341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C6BB809-E76C-23C0-4E94-6A3630DAB8FB}"/>
              </a:ext>
            </a:extLst>
          </p:cNvPr>
          <p:cNvCxnSpPr>
            <a:cxnSpLocks/>
          </p:cNvCxnSpPr>
          <p:nvPr/>
        </p:nvCxnSpPr>
        <p:spPr>
          <a:xfrm>
            <a:off x="590356" y="384909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DE2CD76-DFFD-A61F-A23A-F0F3F9C1E0CA}"/>
              </a:ext>
            </a:extLst>
          </p:cNvPr>
          <p:cNvCxnSpPr>
            <a:cxnSpLocks/>
          </p:cNvCxnSpPr>
          <p:nvPr/>
        </p:nvCxnSpPr>
        <p:spPr>
          <a:xfrm>
            <a:off x="590356" y="357477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5E6CB25-B575-6065-7747-2F9A2D6877C3}"/>
              </a:ext>
            </a:extLst>
          </p:cNvPr>
          <p:cNvCxnSpPr>
            <a:cxnSpLocks/>
          </p:cNvCxnSpPr>
          <p:nvPr/>
        </p:nvCxnSpPr>
        <p:spPr>
          <a:xfrm>
            <a:off x="590356" y="330045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FA3DCA6-64F1-B3B4-54B4-AA1E1A233075}"/>
              </a:ext>
            </a:extLst>
          </p:cNvPr>
          <p:cNvCxnSpPr>
            <a:cxnSpLocks/>
          </p:cNvCxnSpPr>
          <p:nvPr/>
        </p:nvCxnSpPr>
        <p:spPr>
          <a:xfrm>
            <a:off x="590356" y="302613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6361914-C2F5-B972-EFB5-40844DF202D4}"/>
              </a:ext>
            </a:extLst>
          </p:cNvPr>
          <p:cNvCxnSpPr>
            <a:cxnSpLocks/>
          </p:cNvCxnSpPr>
          <p:nvPr/>
        </p:nvCxnSpPr>
        <p:spPr>
          <a:xfrm>
            <a:off x="590356" y="2751814"/>
            <a:ext cx="161484" cy="1546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B813513-F2F6-F104-8A0A-3B6E2A8733D8}"/>
              </a:ext>
            </a:extLst>
          </p:cNvPr>
          <p:cNvSpPr txBox="1"/>
          <p:nvPr/>
        </p:nvSpPr>
        <p:spPr>
          <a:xfrm rot="19760158">
            <a:off x="5532055" y="3359812"/>
            <a:ext cx="251785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 1</a:t>
            </a:r>
          </a:p>
        </p:txBody>
      </p:sp>
    </p:spTree>
    <p:extLst>
      <p:ext uri="{BB962C8B-B14F-4D97-AF65-F5344CB8AC3E}">
        <p14:creationId xmlns:p14="http://schemas.microsoft.com/office/powerpoint/2010/main" val="143582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Project Time Plan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30D0B46-6143-6C13-6E3C-C233D413CF6B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CFABCE1B-20AA-5B2B-AAC9-3ECA0E320172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6CBD4A66-9A37-FA1D-61E9-9FCCB8B4A43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9DB3D99C-F0FC-81AC-A435-1A3EDB96903E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Analyze</a:t>
              </a:r>
            </a:p>
          </p:txBody>
        </p:sp>
        <p:sp>
          <p:nvSpPr>
            <p:cNvPr id="8" name="Arrow: Chevron 7">
              <a:extLst>
                <a:ext uri="{FF2B5EF4-FFF2-40B4-BE49-F238E27FC236}">
                  <a16:creationId xmlns:a16="http://schemas.microsoft.com/office/drawing/2014/main" id="{28D37D3B-47DE-7400-31E3-6E4974CBF127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Design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1A2994EF-2E94-A8F6-0877-B8027C78B666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Verify</a:t>
              </a:r>
            </a:p>
          </p:txBody>
        </p:sp>
      </p:grp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196B534F-0E67-F31E-2D0A-6BB4648FC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784433"/>
              </p:ext>
            </p:extLst>
          </p:nvPr>
        </p:nvGraphicFramePr>
        <p:xfrm>
          <a:off x="239293" y="1228288"/>
          <a:ext cx="11716144" cy="5361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3072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2430360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1046687">
                  <a:extLst>
                    <a:ext uri="{9D8B030D-6E8A-4147-A177-3AD203B41FA5}">
                      <a16:colId xmlns:a16="http://schemas.microsoft.com/office/drawing/2014/main" val="1625382880"/>
                    </a:ext>
                  </a:extLst>
                </a:gridCol>
                <a:gridCol w="350233">
                  <a:extLst>
                    <a:ext uri="{9D8B030D-6E8A-4147-A177-3AD203B41FA5}">
                      <a16:colId xmlns:a16="http://schemas.microsoft.com/office/drawing/2014/main" val="2201764616"/>
                    </a:ext>
                  </a:extLst>
                </a:gridCol>
                <a:gridCol w="327502">
                  <a:extLst>
                    <a:ext uri="{9D8B030D-6E8A-4147-A177-3AD203B41FA5}">
                      <a16:colId xmlns:a16="http://schemas.microsoft.com/office/drawing/2014/main" val="3533704362"/>
                    </a:ext>
                  </a:extLst>
                </a:gridCol>
                <a:gridCol w="316295">
                  <a:extLst>
                    <a:ext uri="{9D8B030D-6E8A-4147-A177-3AD203B41FA5}">
                      <a16:colId xmlns:a16="http://schemas.microsoft.com/office/drawing/2014/main" val="2069591425"/>
                    </a:ext>
                  </a:extLst>
                </a:gridCol>
                <a:gridCol w="319238">
                  <a:extLst>
                    <a:ext uri="{9D8B030D-6E8A-4147-A177-3AD203B41FA5}">
                      <a16:colId xmlns:a16="http://schemas.microsoft.com/office/drawing/2014/main" val="1206166935"/>
                    </a:ext>
                  </a:extLst>
                </a:gridCol>
                <a:gridCol w="324559">
                  <a:extLst>
                    <a:ext uri="{9D8B030D-6E8A-4147-A177-3AD203B41FA5}">
                      <a16:colId xmlns:a16="http://schemas.microsoft.com/office/drawing/2014/main" val="2610830411"/>
                    </a:ext>
                  </a:extLst>
                </a:gridCol>
                <a:gridCol w="308596">
                  <a:extLst>
                    <a:ext uri="{9D8B030D-6E8A-4147-A177-3AD203B41FA5}">
                      <a16:colId xmlns:a16="http://schemas.microsoft.com/office/drawing/2014/main" val="4158314821"/>
                    </a:ext>
                  </a:extLst>
                </a:gridCol>
                <a:gridCol w="323893">
                  <a:extLst>
                    <a:ext uri="{9D8B030D-6E8A-4147-A177-3AD203B41FA5}">
                      <a16:colId xmlns:a16="http://schemas.microsoft.com/office/drawing/2014/main" val="4235903058"/>
                    </a:ext>
                  </a:extLst>
                </a:gridCol>
                <a:gridCol w="322231">
                  <a:extLst>
                    <a:ext uri="{9D8B030D-6E8A-4147-A177-3AD203B41FA5}">
                      <a16:colId xmlns:a16="http://schemas.microsoft.com/office/drawing/2014/main" val="3277846112"/>
                    </a:ext>
                  </a:extLst>
                </a:gridCol>
                <a:gridCol w="325390">
                  <a:extLst>
                    <a:ext uri="{9D8B030D-6E8A-4147-A177-3AD203B41FA5}">
                      <a16:colId xmlns:a16="http://schemas.microsoft.com/office/drawing/2014/main" val="3325664844"/>
                    </a:ext>
                  </a:extLst>
                </a:gridCol>
                <a:gridCol w="328549">
                  <a:extLst>
                    <a:ext uri="{9D8B030D-6E8A-4147-A177-3AD203B41FA5}">
                      <a16:colId xmlns:a16="http://schemas.microsoft.com/office/drawing/2014/main" val="1084229426"/>
                    </a:ext>
                  </a:extLst>
                </a:gridCol>
                <a:gridCol w="326953">
                  <a:extLst>
                    <a:ext uri="{9D8B030D-6E8A-4147-A177-3AD203B41FA5}">
                      <a16:colId xmlns:a16="http://schemas.microsoft.com/office/drawing/2014/main" val="1289067168"/>
                    </a:ext>
                  </a:extLst>
                </a:gridCol>
                <a:gridCol w="330145">
                  <a:extLst>
                    <a:ext uri="{9D8B030D-6E8A-4147-A177-3AD203B41FA5}">
                      <a16:colId xmlns:a16="http://schemas.microsoft.com/office/drawing/2014/main" val="1567414415"/>
                    </a:ext>
                  </a:extLst>
                </a:gridCol>
                <a:gridCol w="305236">
                  <a:extLst>
                    <a:ext uri="{9D8B030D-6E8A-4147-A177-3AD203B41FA5}">
                      <a16:colId xmlns:a16="http://schemas.microsoft.com/office/drawing/2014/main" val="671408978"/>
                    </a:ext>
                  </a:extLst>
                </a:gridCol>
                <a:gridCol w="331536">
                  <a:extLst>
                    <a:ext uri="{9D8B030D-6E8A-4147-A177-3AD203B41FA5}">
                      <a16:colId xmlns:a16="http://schemas.microsoft.com/office/drawing/2014/main" val="3752993383"/>
                    </a:ext>
                  </a:extLst>
                </a:gridCol>
                <a:gridCol w="336885">
                  <a:extLst>
                    <a:ext uri="{9D8B030D-6E8A-4147-A177-3AD203B41FA5}">
                      <a16:colId xmlns:a16="http://schemas.microsoft.com/office/drawing/2014/main" val="715156333"/>
                    </a:ext>
                  </a:extLst>
                </a:gridCol>
                <a:gridCol w="352926">
                  <a:extLst>
                    <a:ext uri="{9D8B030D-6E8A-4147-A177-3AD203B41FA5}">
                      <a16:colId xmlns:a16="http://schemas.microsoft.com/office/drawing/2014/main" val="2146940403"/>
                    </a:ext>
                  </a:extLst>
                </a:gridCol>
                <a:gridCol w="363621">
                  <a:extLst>
                    <a:ext uri="{9D8B030D-6E8A-4147-A177-3AD203B41FA5}">
                      <a16:colId xmlns:a16="http://schemas.microsoft.com/office/drawing/2014/main" val="2657216330"/>
                    </a:ext>
                  </a:extLst>
                </a:gridCol>
                <a:gridCol w="502653">
                  <a:extLst>
                    <a:ext uri="{9D8B030D-6E8A-4147-A177-3AD203B41FA5}">
                      <a16:colId xmlns:a16="http://schemas.microsoft.com/office/drawing/2014/main" val="3715633250"/>
                    </a:ext>
                  </a:extLst>
                </a:gridCol>
                <a:gridCol w="1089584">
                  <a:extLst>
                    <a:ext uri="{9D8B030D-6E8A-4147-A177-3AD203B41FA5}">
                      <a16:colId xmlns:a16="http://schemas.microsoft.com/office/drawing/2014/main" val="748939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1800" dirty="0"/>
                        <a:t>Phase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Deliverables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800" dirty="0"/>
                        <a:t>Duration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Wk</a:t>
                      </a:r>
                      <a:r>
                        <a:rPr lang="en-SG" sz="1800" dirty="0"/>
                        <a:t> 1 - 8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SG" sz="1800" dirty="0" err="1"/>
                        <a:t>Wk</a:t>
                      </a:r>
                      <a:r>
                        <a:rPr lang="en-SG" sz="1800" dirty="0"/>
                        <a:t> 9 - 16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SG" sz="1800" dirty="0" err="1"/>
                        <a:t>Wk</a:t>
                      </a:r>
                      <a:r>
                        <a:rPr lang="en-SG" sz="1800" dirty="0"/>
                        <a:t> 17 - 24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r>
                        <a:rPr lang="en-SG" sz="1800" dirty="0" err="1"/>
                        <a:t>Wk</a:t>
                      </a:r>
                      <a:r>
                        <a:rPr lang="en-SG" sz="1800" dirty="0"/>
                        <a:t> 25 - 32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SG" sz="1800" dirty="0" err="1"/>
                        <a:t>Wk</a:t>
                      </a:r>
                      <a:r>
                        <a:rPr lang="en-SG" sz="1800" dirty="0"/>
                        <a:t> 36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SG" sz="1580" dirty="0"/>
                        <a:t>Define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350" dirty="0"/>
                    </a:p>
                    <a:p>
                      <a:pPr marL="0" marR="0" lvl="0" indent="0" algn="l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50" dirty="0"/>
                        <a:t>VOC analysis</a:t>
                      </a:r>
                    </a:p>
                    <a:p>
                      <a:pPr marL="0" marR="0" lvl="0" indent="0" algn="l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50" dirty="0"/>
                        <a:t>SIPOC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Project charter sign-off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Identify CTQs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en-SG" sz="158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35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Operational definition of CTQs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QFD – House of Quality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MSA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Data collection &amp; analysis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Baseline process / design score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1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580" dirty="0" err="1"/>
                        <a:t>Analyze</a:t>
                      </a:r>
                      <a:endParaRPr lang="en-SG" sz="158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35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Functional requirements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Concept selection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DOE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Functional Block Diagram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580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35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Develop design of </a:t>
                      </a:r>
                      <a:r>
                        <a:rPr lang="en-SG" sz="1150" dirty="0" err="1"/>
                        <a:t>Xs</a:t>
                      </a:r>
                      <a:endParaRPr lang="en-SG" sz="115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Optimize design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Build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1580" dirty="0"/>
                        <a:t>Verify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endParaRPr lang="en-SG" sz="135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Test of prototype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Design review &amp; score card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Process / Design transfer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SG" sz="1150" dirty="0"/>
                        <a:t>Project 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endParaRPr lang="en-S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542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846551D-9C64-D29B-DD8D-63216DE7A173}"/>
              </a:ext>
            </a:extLst>
          </p:cNvPr>
          <p:cNvSpPr/>
          <p:nvPr/>
        </p:nvSpPr>
        <p:spPr>
          <a:xfrm>
            <a:off x="4782622" y="1633591"/>
            <a:ext cx="751404" cy="198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06838-5AC2-206B-E479-E8CA89091E0F}"/>
              </a:ext>
            </a:extLst>
          </p:cNvPr>
          <p:cNvSpPr/>
          <p:nvPr/>
        </p:nvSpPr>
        <p:spPr>
          <a:xfrm>
            <a:off x="5534026" y="2618899"/>
            <a:ext cx="1009649" cy="19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CCE5FD-4D7A-29ED-DF2F-489364DB1CD0}"/>
              </a:ext>
            </a:extLst>
          </p:cNvPr>
          <p:cNvSpPr/>
          <p:nvPr/>
        </p:nvSpPr>
        <p:spPr>
          <a:xfrm>
            <a:off x="6543675" y="3801600"/>
            <a:ext cx="1131358" cy="19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6F093E-03E3-47E3-08C9-E15E58B10A0F}"/>
              </a:ext>
            </a:extLst>
          </p:cNvPr>
          <p:cNvSpPr/>
          <p:nvPr/>
        </p:nvSpPr>
        <p:spPr>
          <a:xfrm>
            <a:off x="7700430" y="4789567"/>
            <a:ext cx="1595969" cy="1983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876D78-EF5D-0799-2673-77AF5260E060}"/>
              </a:ext>
            </a:extLst>
          </p:cNvPr>
          <p:cNvSpPr/>
          <p:nvPr/>
        </p:nvSpPr>
        <p:spPr>
          <a:xfrm>
            <a:off x="9327098" y="5628653"/>
            <a:ext cx="885610" cy="198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027AD5-DA79-2F73-587C-A625167E53A0}"/>
              </a:ext>
            </a:extLst>
          </p:cNvPr>
          <p:cNvSpPr/>
          <p:nvPr/>
        </p:nvSpPr>
        <p:spPr>
          <a:xfrm>
            <a:off x="4782622" y="1828796"/>
            <a:ext cx="189428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6F10A7-95F2-F1A3-1D74-A12CB4BE4B71}"/>
              </a:ext>
            </a:extLst>
          </p:cNvPr>
          <p:cNvSpPr/>
          <p:nvPr/>
        </p:nvSpPr>
        <p:spPr>
          <a:xfrm>
            <a:off x="4972050" y="2015809"/>
            <a:ext cx="139700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7A0C03-3BAF-FBBF-080C-F7ECA81308A4}"/>
              </a:ext>
            </a:extLst>
          </p:cNvPr>
          <p:cNvSpPr/>
          <p:nvPr/>
        </p:nvSpPr>
        <p:spPr>
          <a:xfrm>
            <a:off x="4972050" y="2200910"/>
            <a:ext cx="561976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EF2093-241B-0A81-05D4-E7318E084250}"/>
              </a:ext>
            </a:extLst>
          </p:cNvPr>
          <p:cNvSpPr/>
          <p:nvPr/>
        </p:nvSpPr>
        <p:spPr>
          <a:xfrm>
            <a:off x="5389032" y="2390775"/>
            <a:ext cx="144993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150D76-4C5A-28DA-98AA-B6BACB99CF36}"/>
              </a:ext>
            </a:extLst>
          </p:cNvPr>
          <p:cNvSpPr/>
          <p:nvPr/>
        </p:nvSpPr>
        <p:spPr>
          <a:xfrm>
            <a:off x="5534462" y="2821618"/>
            <a:ext cx="110688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C935B5-B423-7F66-203D-DDC6583A54D5}"/>
              </a:ext>
            </a:extLst>
          </p:cNvPr>
          <p:cNvSpPr/>
          <p:nvPr/>
        </p:nvSpPr>
        <p:spPr>
          <a:xfrm>
            <a:off x="5645150" y="3008631"/>
            <a:ext cx="604838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7B9CBD-7DF9-8000-B8E6-410A835A6AC0}"/>
              </a:ext>
            </a:extLst>
          </p:cNvPr>
          <p:cNvSpPr/>
          <p:nvPr/>
        </p:nvSpPr>
        <p:spPr>
          <a:xfrm>
            <a:off x="5645149" y="3193732"/>
            <a:ext cx="604837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9446C3-EE7F-3E16-7B19-EA7ADD0D17A7}"/>
              </a:ext>
            </a:extLst>
          </p:cNvPr>
          <p:cNvSpPr/>
          <p:nvPr/>
        </p:nvSpPr>
        <p:spPr>
          <a:xfrm>
            <a:off x="5943600" y="3383597"/>
            <a:ext cx="306388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3EE93E-3360-B441-9448-F6A2682DF031}"/>
              </a:ext>
            </a:extLst>
          </p:cNvPr>
          <p:cNvSpPr/>
          <p:nvPr/>
        </p:nvSpPr>
        <p:spPr>
          <a:xfrm>
            <a:off x="6249988" y="3569335"/>
            <a:ext cx="166687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BC45C4-20BF-E76B-26E6-3240A8A93AEA}"/>
              </a:ext>
            </a:extLst>
          </p:cNvPr>
          <p:cNvSpPr/>
          <p:nvPr/>
        </p:nvSpPr>
        <p:spPr>
          <a:xfrm rot="16200000">
            <a:off x="5461109" y="2593901"/>
            <a:ext cx="2119004" cy="1983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tx1"/>
                </a:solidFill>
              </a:rPr>
              <a:t>Toll gate review 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51141D5-B1F1-A1DF-E3F7-39AFFA5BDCA8}"/>
              </a:ext>
            </a:extLst>
          </p:cNvPr>
          <p:cNvSpPr/>
          <p:nvPr/>
        </p:nvSpPr>
        <p:spPr>
          <a:xfrm>
            <a:off x="6544746" y="4005256"/>
            <a:ext cx="75057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C83BE1-2A93-7825-880D-DADC7DCF2174}"/>
              </a:ext>
            </a:extLst>
          </p:cNvPr>
          <p:cNvSpPr/>
          <p:nvPr/>
        </p:nvSpPr>
        <p:spPr>
          <a:xfrm>
            <a:off x="6619803" y="4192269"/>
            <a:ext cx="736671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6E3318-B2D7-2FAD-1783-161D4371EBAF}"/>
              </a:ext>
            </a:extLst>
          </p:cNvPr>
          <p:cNvSpPr/>
          <p:nvPr/>
        </p:nvSpPr>
        <p:spPr>
          <a:xfrm>
            <a:off x="6619803" y="4377370"/>
            <a:ext cx="1055230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E722F7-9275-2657-433A-712774D0937C}"/>
              </a:ext>
            </a:extLst>
          </p:cNvPr>
          <p:cNvSpPr/>
          <p:nvPr/>
        </p:nvSpPr>
        <p:spPr>
          <a:xfrm>
            <a:off x="7356474" y="4567235"/>
            <a:ext cx="318559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31E269-0D35-2922-8667-F444A34C73B4}"/>
              </a:ext>
            </a:extLst>
          </p:cNvPr>
          <p:cNvSpPr/>
          <p:nvPr/>
        </p:nvSpPr>
        <p:spPr>
          <a:xfrm>
            <a:off x="7699810" y="4998078"/>
            <a:ext cx="301189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1E99BE-A67B-0157-B435-119D055D9F1A}"/>
              </a:ext>
            </a:extLst>
          </p:cNvPr>
          <p:cNvSpPr/>
          <p:nvPr/>
        </p:nvSpPr>
        <p:spPr>
          <a:xfrm>
            <a:off x="7810498" y="5185091"/>
            <a:ext cx="370485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1D0200-808D-F130-686C-5C6E7EFE9CB9}"/>
              </a:ext>
            </a:extLst>
          </p:cNvPr>
          <p:cNvSpPr/>
          <p:nvPr/>
        </p:nvSpPr>
        <p:spPr>
          <a:xfrm>
            <a:off x="8181055" y="5370192"/>
            <a:ext cx="967178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3C67DA-7EC3-F10E-531E-C3D0F4F7F073}"/>
              </a:ext>
            </a:extLst>
          </p:cNvPr>
          <p:cNvSpPr/>
          <p:nvPr/>
        </p:nvSpPr>
        <p:spPr>
          <a:xfrm rot="16200000">
            <a:off x="7237365" y="3494168"/>
            <a:ext cx="3919542" cy="1983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tx1"/>
                </a:solidFill>
              </a:rPr>
              <a:t>Toll gate review II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1595CB-EC04-1C70-A97A-2EDA59784D02}"/>
              </a:ext>
            </a:extLst>
          </p:cNvPr>
          <p:cNvSpPr/>
          <p:nvPr/>
        </p:nvSpPr>
        <p:spPr>
          <a:xfrm>
            <a:off x="9326256" y="5819960"/>
            <a:ext cx="313043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14FDDA-AC93-1DB8-3768-49BE7182F0B2}"/>
              </a:ext>
            </a:extLst>
          </p:cNvPr>
          <p:cNvSpPr/>
          <p:nvPr/>
        </p:nvSpPr>
        <p:spPr>
          <a:xfrm>
            <a:off x="9436945" y="6006973"/>
            <a:ext cx="198384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DD3CBB-F5BF-047B-379F-507E0FE056FB}"/>
              </a:ext>
            </a:extLst>
          </p:cNvPr>
          <p:cNvSpPr/>
          <p:nvPr/>
        </p:nvSpPr>
        <p:spPr>
          <a:xfrm>
            <a:off x="9436944" y="6192074"/>
            <a:ext cx="562189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934796-DD58-7334-03AA-8F0A06B7AD8F}"/>
              </a:ext>
            </a:extLst>
          </p:cNvPr>
          <p:cNvSpPr/>
          <p:nvPr/>
        </p:nvSpPr>
        <p:spPr>
          <a:xfrm>
            <a:off x="9843397" y="6381939"/>
            <a:ext cx="369311" cy="1841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133863-62F2-8269-E3BE-13B08118B3E3}"/>
              </a:ext>
            </a:extLst>
          </p:cNvPr>
          <p:cNvSpPr/>
          <p:nvPr/>
        </p:nvSpPr>
        <p:spPr>
          <a:xfrm rot="16200000">
            <a:off x="7844751" y="4002054"/>
            <a:ext cx="4935316" cy="1983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tx1"/>
                </a:solidFill>
              </a:rPr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99650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E8B30F-4799-F36D-4641-B5F1B1E444BF}"/>
              </a:ext>
            </a:extLst>
          </p:cNvPr>
          <p:cNvSpPr/>
          <p:nvPr/>
        </p:nvSpPr>
        <p:spPr>
          <a:xfrm>
            <a:off x="288086" y="2061217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Improve the </a:t>
            </a:r>
            <a:r>
              <a:rPr lang="en-SG" dirty="0" err="1"/>
              <a:t>Xs</a:t>
            </a:r>
            <a:r>
              <a:rPr lang="en-SG" dirty="0"/>
              <a:t> to Optimize CTQ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10401594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</a:t>
            </a:r>
            <a:r>
              <a:rPr lang="en-US" dirty="0" err="1"/>
              <a:t>Optimised</a:t>
            </a:r>
            <a:r>
              <a:rPr lang="en-US" dirty="0"/>
              <a:t> </a:t>
            </a:r>
            <a:r>
              <a:rPr lang="en-US" dirty="0" err="1"/>
              <a:t>CTQ_iteration</a:t>
            </a:r>
            <a:r>
              <a:rPr lang="en-SG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C11BF6-4546-AA34-153D-9EA8733BFE46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0CD0FD35-4263-F762-73D8-C1C89FE1D3FF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E772D304-E291-DA1A-717C-AFE15E33511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D8AB975F-A903-EA3E-F2D8-7C4C1FFCE07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F9D1119-08FA-E7BD-9410-89E3AFDE2851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8BA6A71-3DF7-C376-9A9E-775C720717C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8DBA136-7513-1918-BCA0-DF943A16BDFB}"/>
              </a:ext>
            </a:extLst>
          </p:cNvPr>
          <p:cNvGrpSpPr>
            <a:grpSpLocks/>
          </p:cNvGrpSpPr>
          <p:nvPr/>
        </p:nvGrpSpPr>
        <p:grpSpPr bwMode="auto">
          <a:xfrm>
            <a:off x="3822700" y="2273300"/>
            <a:ext cx="7899400" cy="4064001"/>
            <a:chOff x="588" y="501"/>
            <a:chExt cx="5012" cy="2728"/>
          </a:xfrm>
        </p:grpSpPr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CFD6A6AC-009F-D4D7-805D-408BBC16B0D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1364636"/>
                </p:ext>
              </p:extLst>
            </p:nvPr>
          </p:nvGraphicFramePr>
          <p:xfrm>
            <a:off x="588" y="501"/>
            <a:ext cx="5012" cy="2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5486400" imgH="3657600" progId="">
                    <p:embed/>
                  </p:oleObj>
                </mc:Choice>
                <mc:Fallback>
                  <p:oleObj name="Graph" r:id="rId2" imgW="5486400" imgH="3657600" progId="">
                    <p:embed/>
                    <p:pic>
                      <p:nvPicPr>
                        <p:cNvPr id="7" name="Object 6">
                          <a:extLst>
                            <a:ext uri="{FF2B5EF4-FFF2-40B4-BE49-F238E27FC236}">
                              <a16:creationId xmlns:a16="http://schemas.microsoft.com/office/drawing/2014/main" id="{CFD6A6AC-009F-D4D7-805D-408BBC16B0D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8" y="501"/>
                          <a:ext cx="5012" cy="27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6">
              <a:extLst>
                <a:ext uri="{FF2B5EF4-FFF2-40B4-BE49-F238E27FC236}">
                  <a16:creationId xmlns:a16="http://schemas.microsoft.com/office/drawing/2014/main" id="{1CFEA37A-4AD7-8660-D1C8-AA71A62ACA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1619" y="1163"/>
              <a:ext cx="0" cy="10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Line 7">
              <a:extLst>
                <a:ext uri="{FF2B5EF4-FFF2-40B4-BE49-F238E27FC236}">
                  <a16:creationId xmlns:a16="http://schemas.microsoft.com/office/drawing/2014/main" id="{83794988-07B2-07E5-CC68-A20535A82C7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2668" y="1802"/>
              <a:ext cx="11" cy="109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Line 8">
              <a:extLst>
                <a:ext uri="{FF2B5EF4-FFF2-40B4-BE49-F238E27FC236}">
                  <a16:creationId xmlns:a16="http://schemas.microsoft.com/office/drawing/2014/main" id="{F4684DB2-321F-CADE-F09D-743422A6081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3655" y="1908"/>
              <a:ext cx="0" cy="10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 Box 9">
              <a:extLst>
                <a:ext uri="{FF2B5EF4-FFF2-40B4-BE49-F238E27FC236}">
                  <a16:creationId xmlns:a16="http://schemas.microsoft.com/office/drawing/2014/main" id="{0BF493CA-B70C-A65E-A293-624AD5BF4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0" y="860"/>
              <a:ext cx="974" cy="174"/>
            </a:xfrm>
            <a:prstGeom prst="rect">
              <a:avLst/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 altLang="en-US" sz="1000" dirty="0"/>
                <a:t>Current</a:t>
              </a:r>
            </a:p>
          </p:txBody>
        </p:sp>
        <p:sp>
          <p:nvSpPr>
            <p:cNvPr id="22" name="Text Box 10">
              <a:extLst>
                <a:ext uri="{FF2B5EF4-FFF2-40B4-BE49-F238E27FC236}">
                  <a16:creationId xmlns:a16="http://schemas.microsoft.com/office/drawing/2014/main" id="{4D02A11B-332F-103C-384B-D0AB67532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1677"/>
              <a:ext cx="770" cy="17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 altLang="en-US" sz="1000" dirty="0"/>
                <a:t>Iteration 1</a:t>
              </a:r>
            </a:p>
          </p:txBody>
        </p:sp>
        <p:sp>
          <p:nvSpPr>
            <p:cNvPr id="23" name="Text Box 11">
              <a:extLst>
                <a:ext uri="{FF2B5EF4-FFF2-40B4-BE49-F238E27FC236}">
                  <a16:creationId xmlns:a16="http://schemas.microsoft.com/office/drawing/2014/main" id="{FF9FC19D-D3FD-6B38-13E2-E6F3C9F2D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2" y="1974"/>
              <a:ext cx="927" cy="17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GB" altLang="en-US" sz="1000" dirty="0"/>
                <a:t>Iteration 2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BEE4C62-976A-4AAD-2740-CBA38448FEB0}"/>
              </a:ext>
            </a:extLst>
          </p:cNvPr>
          <p:cNvSpPr txBox="1"/>
          <p:nvPr/>
        </p:nvSpPr>
        <p:spPr>
          <a:xfrm rot="19760158">
            <a:off x="8860810" y="4872707"/>
            <a:ext cx="251785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 2</a:t>
            </a:r>
          </a:p>
        </p:txBody>
      </p:sp>
    </p:spTree>
    <p:extLst>
      <p:ext uri="{BB962C8B-B14F-4D97-AF65-F5344CB8AC3E}">
        <p14:creationId xmlns:p14="http://schemas.microsoft.com/office/powerpoint/2010/main" val="376517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E8B30F-4799-F36D-4641-B5F1B1E444BF}"/>
              </a:ext>
            </a:extLst>
          </p:cNvPr>
          <p:cNvSpPr/>
          <p:nvPr/>
        </p:nvSpPr>
        <p:spPr>
          <a:xfrm>
            <a:off x="288086" y="1516143"/>
            <a:ext cx="11671327" cy="501908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Improved Process Value Stream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10401594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</a:t>
            </a:r>
            <a:r>
              <a:rPr lang="en-US" dirty="0"/>
              <a:t>Current vs Improved</a:t>
            </a:r>
            <a:r>
              <a:rPr lang="en-SG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C11BF6-4546-AA34-153D-9EA8733BFE46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0CD0FD35-4263-F762-73D8-C1C89FE1D3FF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E772D304-E291-DA1A-717C-AFE15E33511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D8AB975F-A903-EA3E-F2D8-7C4C1FFCE07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F9D1119-08FA-E7BD-9410-89E3AFDE2851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8BA6A71-3DF7-C376-9A9E-775C720717C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361A614-B30B-6C55-D290-0CE1EE9C5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1553" y="4021441"/>
            <a:ext cx="8507527" cy="250653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75E310F-1354-0D74-B787-AAFD22ADC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18518"/>
              </p:ext>
            </p:extLst>
          </p:nvPr>
        </p:nvGraphicFramePr>
        <p:xfrm>
          <a:off x="489091" y="5527863"/>
          <a:ext cx="2230598" cy="929488"/>
        </p:xfrm>
        <a:graphic>
          <a:graphicData uri="http://schemas.openxmlformats.org/drawingml/2006/table">
            <a:tbl>
              <a:tblPr/>
              <a:tblGrid>
                <a:gridCol w="630521">
                  <a:extLst>
                    <a:ext uri="{9D8B030D-6E8A-4147-A177-3AD203B41FA5}">
                      <a16:colId xmlns:a16="http://schemas.microsoft.com/office/drawing/2014/main" val="208499639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3548823401"/>
                    </a:ext>
                  </a:extLst>
                </a:gridCol>
                <a:gridCol w="512127">
                  <a:extLst>
                    <a:ext uri="{9D8B030D-6E8A-4147-A177-3AD203B41FA5}">
                      <a16:colId xmlns:a16="http://schemas.microsoft.com/office/drawing/2014/main" val="2756983159"/>
                    </a:ext>
                  </a:extLst>
                </a:gridCol>
                <a:gridCol w="173275">
                  <a:extLst>
                    <a:ext uri="{9D8B030D-6E8A-4147-A177-3AD203B41FA5}">
                      <a16:colId xmlns:a16="http://schemas.microsoft.com/office/drawing/2014/main" val="3637255749"/>
                    </a:ext>
                  </a:extLst>
                </a:gridCol>
                <a:gridCol w="315235">
                  <a:extLst>
                    <a:ext uri="{9D8B030D-6E8A-4147-A177-3AD203B41FA5}">
                      <a16:colId xmlns:a16="http://schemas.microsoft.com/office/drawing/2014/main" val="333783545"/>
                    </a:ext>
                  </a:extLst>
                </a:gridCol>
              </a:tblGrid>
              <a:tr h="25646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10160" marR="10160" marT="10160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Process time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522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631566"/>
                  </a:ext>
                </a:extLst>
              </a:tr>
              <a:tr h="1839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10160" marR="10160" marT="10160" marB="0" anchor="b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97784"/>
                  </a:ext>
                </a:extLst>
              </a:tr>
              <a:tr h="2564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Lead time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2935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03895"/>
                  </a:ext>
                </a:extLst>
              </a:tr>
              <a:tr h="183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Days</a:t>
                      </a:r>
                    </a:p>
                  </a:txBody>
                  <a:tcPr marL="10160" marR="10160" marT="10160" marB="0" anchor="b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370254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90E1BB2B-F555-F8E3-5AFC-1464CFA5CB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" t="975"/>
          <a:stretch/>
        </p:blipFill>
        <p:spPr>
          <a:xfrm>
            <a:off x="8517975" y="1613215"/>
            <a:ext cx="2974107" cy="2165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7EA8764-6519-6CAD-DBCB-E8940B79D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92" y="1613215"/>
            <a:ext cx="8058008" cy="2165179"/>
          </a:xfrm>
          <a:prstGeom prst="rect">
            <a:avLst/>
          </a:prstGeom>
        </p:spPr>
      </p:pic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531CA0B-9263-298E-2032-05F4D2AFF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216864"/>
              </p:ext>
            </p:extLst>
          </p:nvPr>
        </p:nvGraphicFramePr>
        <p:xfrm>
          <a:off x="489091" y="2740428"/>
          <a:ext cx="2230598" cy="929488"/>
        </p:xfrm>
        <a:graphic>
          <a:graphicData uri="http://schemas.openxmlformats.org/drawingml/2006/table">
            <a:tbl>
              <a:tblPr/>
              <a:tblGrid>
                <a:gridCol w="630521">
                  <a:extLst>
                    <a:ext uri="{9D8B030D-6E8A-4147-A177-3AD203B41FA5}">
                      <a16:colId xmlns:a16="http://schemas.microsoft.com/office/drawing/2014/main" val="2084996391"/>
                    </a:ext>
                  </a:extLst>
                </a:gridCol>
                <a:gridCol w="599440">
                  <a:extLst>
                    <a:ext uri="{9D8B030D-6E8A-4147-A177-3AD203B41FA5}">
                      <a16:colId xmlns:a16="http://schemas.microsoft.com/office/drawing/2014/main" val="3548823401"/>
                    </a:ext>
                  </a:extLst>
                </a:gridCol>
                <a:gridCol w="512127">
                  <a:extLst>
                    <a:ext uri="{9D8B030D-6E8A-4147-A177-3AD203B41FA5}">
                      <a16:colId xmlns:a16="http://schemas.microsoft.com/office/drawing/2014/main" val="2756983159"/>
                    </a:ext>
                  </a:extLst>
                </a:gridCol>
                <a:gridCol w="173275">
                  <a:extLst>
                    <a:ext uri="{9D8B030D-6E8A-4147-A177-3AD203B41FA5}">
                      <a16:colId xmlns:a16="http://schemas.microsoft.com/office/drawing/2014/main" val="3637255749"/>
                    </a:ext>
                  </a:extLst>
                </a:gridCol>
                <a:gridCol w="315235">
                  <a:extLst>
                    <a:ext uri="{9D8B030D-6E8A-4147-A177-3AD203B41FA5}">
                      <a16:colId xmlns:a16="http://schemas.microsoft.com/office/drawing/2014/main" val="333783545"/>
                    </a:ext>
                  </a:extLst>
                </a:gridCol>
              </a:tblGrid>
              <a:tr h="25646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Overall</a:t>
                      </a:r>
                    </a:p>
                  </a:txBody>
                  <a:tcPr marL="10160" marR="10160" marT="10160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Process time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852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631566"/>
                  </a:ext>
                </a:extLst>
              </a:tr>
              <a:tr h="1839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Day</a:t>
                      </a:r>
                    </a:p>
                  </a:txBody>
                  <a:tcPr marL="10160" marR="10160" marT="10160" marB="0" anchor="b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597784"/>
                  </a:ext>
                </a:extLst>
              </a:tr>
              <a:tr h="2564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Lead time</a:t>
                      </a:r>
                    </a:p>
                  </a:txBody>
                  <a:tcPr marL="10160" marR="10160" marT="1016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10695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203895"/>
                  </a:ext>
                </a:extLst>
              </a:tr>
              <a:tr h="183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10160" marR="10160" marT="10160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Days</a:t>
                      </a:r>
                    </a:p>
                  </a:txBody>
                  <a:tcPr marL="10160" marR="10160" marT="10160" marB="0" anchor="b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0370254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19CD83B9-80F4-86C3-1D19-E1D1DF7F1E06}"/>
              </a:ext>
            </a:extLst>
          </p:cNvPr>
          <p:cNvGrpSpPr/>
          <p:nvPr/>
        </p:nvGrpSpPr>
        <p:grpSpPr>
          <a:xfrm>
            <a:off x="655626" y="3887114"/>
            <a:ext cx="10656834" cy="146709"/>
            <a:chOff x="896926" y="2167534"/>
            <a:chExt cx="10656834" cy="14670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84A1612-1030-3EA5-C088-30DA5AAC3F42}"/>
                </a:ext>
              </a:extLst>
            </p:cNvPr>
            <p:cNvSpPr/>
            <p:nvPr/>
          </p:nvSpPr>
          <p:spPr>
            <a:xfrm>
              <a:off x="3746806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0F03CF-562E-AA14-6691-26DCAB8EC305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1046047" y="2240889"/>
              <a:ext cx="2693139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1232EA-A632-E899-F60B-80106A2ED4C2}"/>
                </a:ext>
              </a:extLst>
            </p:cNvPr>
            <p:cNvSpPr/>
            <p:nvPr/>
          </p:nvSpPr>
          <p:spPr>
            <a:xfrm>
              <a:off x="5026264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4C46ACA-90FE-2BF7-5974-120FA62770BA}"/>
                </a:ext>
              </a:extLst>
            </p:cNvPr>
            <p:cNvSpPr/>
            <p:nvPr/>
          </p:nvSpPr>
          <p:spPr>
            <a:xfrm>
              <a:off x="6305722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B84B463-0BB3-CA24-4748-6CC81FA56BE5}"/>
                </a:ext>
              </a:extLst>
            </p:cNvPr>
            <p:cNvSpPr/>
            <p:nvPr/>
          </p:nvSpPr>
          <p:spPr>
            <a:xfrm>
              <a:off x="7585180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DB8E539-1938-FB59-B5FA-9A8C3B79DDD8}"/>
                </a:ext>
              </a:extLst>
            </p:cNvPr>
            <p:cNvSpPr/>
            <p:nvPr/>
          </p:nvSpPr>
          <p:spPr>
            <a:xfrm>
              <a:off x="8864639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AE50A6-B032-1AD1-6C80-09FAD0F9249F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>
              <a:off x="3888307" y="2240889"/>
              <a:ext cx="1137957" cy="0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DE5F55-41F2-5A09-B081-4808666C67F1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5167765" y="2240888"/>
              <a:ext cx="1137957" cy="1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812FCB2-2AA4-0ECF-5B25-A0E9CB75AA00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>
              <a:off x="6447223" y="2240887"/>
              <a:ext cx="1137957" cy="2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10BD96F-8300-4114-28C7-99CE473BDFAF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>
              <a:off x="7726681" y="2240886"/>
              <a:ext cx="1137958" cy="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F6C5F55-C13E-A562-5A71-FAFFF3468754}"/>
                </a:ext>
              </a:extLst>
            </p:cNvPr>
            <p:cNvCxnSpPr>
              <a:cxnSpLocks/>
              <a:endCxn id="38" idx="2"/>
            </p:cNvCxnSpPr>
            <p:nvPr/>
          </p:nvCxnSpPr>
          <p:spPr>
            <a:xfrm>
              <a:off x="9006140" y="2240886"/>
              <a:ext cx="1128499" cy="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99049A0-9FA2-5FD8-2304-1149E5A9D451}"/>
                </a:ext>
              </a:extLst>
            </p:cNvPr>
            <p:cNvSpPr/>
            <p:nvPr/>
          </p:nvSpPr>
          <p:spPr>
            <a:xfrm>
              <a:off x="10134639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D90E3F8-5DC5-5E0B-B55A-210F7D05EAD6}"/>
                </a:ext>
              </a:extLst>
            </p:cNvPr>
            <p:cNvSpPr/>
            <p:nvPr/>
          </p:nvSpPr>
          <p:spPr>
            <a:xfrm>
              <a:off x="11404639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466C5CD-2E91-940A-26A8-9606449021A7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>
              <a:off x="10276140" y="2240886"/>
              <a:ext cx="1128499" cy="3"/>
            </a:xfrm>
            <a:prstGeom prst="lin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974E95-D43E-2C87-DE7D-164E51E062B2}"/>
                </a:ext>
              </a:extLst>
            </p:cNvPr>
            <p:cNvSpPr/>
            <p:nvPr/>
          </p:nvSpPr>
          <p:spPr>
            <a:xfrm>
              <a:off x="896926" y="2167534"/>
              <a:ext cx="149121" cy="146709"/>
            </a:xfrm>
            <a:prstGeom prst="ellips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BB43F8A4-DF6C-A793-1342-5F1F752F51F3}"/>
              </a:ext>
            </a:extLst>
          </p:cNvPr>
          <p:cNvSpPr txBox="1"/>
          <p:nvPr/>
        </p:nvSpPr>
        <p:spPr>
          <a:xfrm rot="19760158">
            <a:off x="5563911" y="3476004"/>
            <a:ext cx="2062206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93730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E8B30F-4799-F36D-4641-B5F1B1E444BF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Experiments the </a:t>
            </a:r>
            <a:r>
              <a:rPr lang="en-SG" dirty="0" err="1"/>
              <a:t>Xs</a:t>
            </a:r>
            <a:r>
              <a:rPr lang="en-SG" dirty="0"/>
              <a:t> to Optimize CTQ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10401594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</a:t>
            </a:r>
            <a:r>
              <a:rPr lang="en-US" dirty="0"/>
              <a:t>The </a:t>
            </a:r>
            <a:r>
              <a:rPr lang="en-US" dirty="0" err="1"/>
              <a:t>optimised</a:t>
            </a:r>
            <a:r>
              <a:rPr lang="en-US" dirty="0"/>
              <a:t> setting for </a:t>
            </a:r>
            <a:r>
              <a:rPr lang="en-US" dirty="0" err="1"/>
              <a:t>X_Scatter</a:t>
            </a:r>
            <a:r>
              <a:rPr lang="en-US" dirty="0"/>
              <a:t> plot</a:t>
            </a:r>
            <a:r>
              <a:rPr lang="en-SG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C11BF6-4546-AA34-153D-9EA8733BFE46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0CD0FD35-4263-F762-73D8-C1C89FE1D3FF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E772D304-E291-DA1A-717C-AFE15E33511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D8AB975F-A903-EA3E-F2D8-7C4C1FFCE07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F9D1119-08FA-E7BD-9410-89E3AFDE2851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8BA6A71-3DF7-C376-9A9E-775C720717C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FA0EF12-1A7A-BE08-AAB9-57EE78C3D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8" t="4682" r="2503" b="7664"/>
          <a:stretch/>
        </p:blipFill>
        <p:spPr>
          <a:xfrm>
            <a:off x="5443576" y="2311400"/>
            <a:ext cx="6298645" cy="4148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6F8D9E-18B2-99FE-09FA-E65132993529}"/>
              </a:ext>
            </a:extLst>
          </p:cNvPr>
          <p:cNvSpPr txBox="1"/>
          <p:nvPr/>
        </p:nvSpPr>
        <p:spPr>
          <a:xfrm rot="19760158">
            <a:off x="8637796" y="4650669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3865865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E8B30F-4799-F36D-4641-B5F1B1E444BF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Experiments the </a:t>
            </a:r>
            <a:r>
              <a:rPr lang="en-SG" dirty="0" err="1"/>
              <a:t>Xs</a:t>
            </a:r>
            <a:r>
              <a:rPr lang="en-SG" dirty="0"/>
              <a:t> to Optimize CTQ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10401594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</a:t>
            </a:r>
            <a:r>
              <a:rPr lang="en-US" dirty="0"/>
              <a:t>The </a:t>
            </a:r>
            <a:r>
              <a:rPr lang="en-US" dirty="0" err="1"/>
              <a:t>optimised</a:t>
            </a:r>
            <a:r>
              <a:rPr lang="en-US" dirty="0"/>
              <a:t> setting for </a:t>
            </a:r>
            <a:r>
              <a:rPr lang="en-US" dirty="0" err="1"/>
              <a:t>Xs_Simplex</a:t>
            </a:r>
            <a:r>
              <a:rPr lang="en-SG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C11BF6-4546-AA34-153D-9EA8733BFE46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0CD0FD35-4263-F762-73D8-C1C89FE1D3FF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E772D304-E291-DA1A-717C-AFE15E33511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D8AB975F-A903-EA3E-F2D8-7C4C1FFCE07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F9D1119-08FA-E7BD-9410-89E3AFDE2851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8BA6A71-3DF7-C376-9A9E-775C720717C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4AE9E65-5D7E-D766-F02B-A9628202C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99" t="13583" r="4977" b="8255"/>
          <a:stretch/>
        </p:blipFill>
        <p:spPr>
          <a:xfrm>
            <a:off x="720988" y="3428999"/>
            <a:ext cx="4711083" cy="3081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6CB028-1171-6960-4E86-6E98A5A20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7" t="5678" r="2481" b="10371"/>
          <a:stretch/>
        </p:blipFill>
        <p:spPr>
          <a:xfrm>
            <a:off x="6359150" y="3428999"/>
            <a:ext cx="4898866" cy="30815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138173-4493-129A-1A2C-BE7113785259}"/>
              </a:ext>
            </a:extLst>
          </p:cNvPr>
          <p:cNvSpPr txBox="1"/>
          <p:nvPr/>
        </p:nvSpPr>
        <p:spPr>
          <a:xfrm rot="19760158">
            <a:off x="4947508" y="4155370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</p:spTree>
    <p:extLst>
      <p:ext uri="{BB962C8B-B14F-4D97-AF65-F5344CB8AC3E}">
        <p14:creationId xmlns:p14="http://schemas.microsoft.com/office/powerpoint/2010/main" val="281345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Experiments the </a:t>
            </a:r>
            <a:r>
              <a:rPr lang="en-SG" dirty="0" err="1"/>
              <a:t>Xs</a:t>
            </a:r>
            <a:r>
              <a:rPr lang="en-SG" dirty="0"/>
              <a:t> to Optimize CTQ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10401594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</a:t>
            </a:r>
            <a:r>
              <a:rPr lang="en-US" dirty="0"/>
              <a:t>The </a:t>
            </a:r>
            <a:r>
              <a:rPr lang="en-US" dirty="0" err="1"/>
              <a:t>optimised</a:t>
            </a:r>
            <a:r>
              <a:rPr lang="en-US" dirty="0"/>
              <a:t> setting for </a:t>
            </a:r>
            <a:r>
              <a:rPr lang="en-US" dirty="0" err="1"/>
              <a:t>Xs</a:t>
            </a:r>
            <a:r>
              <a:rPr lang="en-SG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(Detail)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C11BF6-4546-AA34-153D-9EA8733BFE46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0CD0FD35-4263-F762-73D8-C1C89FE1D3FF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E772D304-E291-DA1A-717C-AFE15E33511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D8AB975F-A903-EA3E-F2D8-7C4C1FFCE07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F9D1119-08FA-E7BD-9410-89E3AFDE2851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8BA6A71-3DF7-C376-9A9E-775C720717C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4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Improvement Opportunities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7809140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(Experiments on the </a:t>
            </a:r>
            <a:r>
              <a:rPr lang="en-SG" dirty="0" err="1"/>
              <a:t>Xs</a:t>
            </a:r>
            <a:r>
              <a:rPr lang="en-SG" dirty="0"/>
              <a:t> to optimize CTQs)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527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(DOE – 2K series Full Factorial Design 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1E851-A84A-562F-E8D4-8686A12CBB1C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262574A-FD85-18A6-18DD-FD8AE14761CD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6" name="Arrow: Chevron 5">
              <a:extLst>
                <a:ext uri="{FF2B5EF4-FFF2-40B4-BE49-F238E27FC236}">
                  <a16:creationId xmlns:a16="http://schemas.microsoft.com/office/drawing/2014/main" id="{83B11CDE-463D-ACE3-77EF-FA83E470E8D0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7" name="Arrow: Chevron 6">
              <a:extLst>
                <a:ext uri="{FF2B5EF4-FFF2-40B4-BE49-F238E27FC236}">
                  <a16:creationId xmlns:a16="http://schemas.microsoft.com/office/drawing/2014/main" id="{82ED4CCA-1C18-F4B1-654D-E750857D970A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9" name="Arrow: Chevron 8">
              <a:extLst>
                <a:ext uri="{FF2B5EF4-FFF2-40B4-BE49-F238E27FC236}">
                  <a16:creationId xmlns:a16="http://schemas.microsoft.com/office/drawing/2014/main" id="{B06EFF23-221A-A110-3CED-2BB7D3EC6F1B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1844105-DF07-6657-369D-C97BB2954AB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544669-AA4D-437B-DD87-C3422F8F6F21}"/>
              </a:ext>
            </a:extLst>
          </p:cNvPr>
          <p:cNvCxnSpPr>
            <a:cxnSpLocks/>
          </p:cNvCxnSpPr>
          <p:nvPr/>
        </p:nvCxnSpPr>
        <p:spPr>
          <a:xfrm flipH="1" flipV="1">
            <a:off x="11442953" y="5107726"/>
            <a:ext cx="77782" cy="1468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D5FA9D1F-92F9-EE5F-C399-B52F829595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40272"/>
              </p:ext>
            </p:extLst>
          </p:nvPr>
        </p:nvGraphicFramePr>
        <p:xfrm>
          <a:off x="3536450" y="2056553"/>
          <a:ext cx="8325353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73">
                  <a:extLst>
                    <a:ext uri="{9D8B030D-6E8A-4147-A177-3AD203B41FA5}">
                      <a16:colId xmlns:a16="http://schemas.microsoft.com/office/drawing/2014/main" val="1188461842"/>
                    </a:ext>
                  </a:extLst>
                </a:gridCol>
                <a:gridCol w="1728907">
                  <a:extLst>
                    <a:ext uri="{9D8B030D-6E8A-4147-A177-3AD203B41FA5}">
                      <a16:colId xmlns:a16="http://schemas.microsoft.com/office/drawing/2014/main" val="281960178"/>
                    </a:ext>
                  </a:extLst>
                </a:gridCol>
                <a:gridCol w="1502819">
                  <a:extLst>
                    <a:ext uri="{9D8B030D-6E8A-4147-A177-3AD203B41FA5}">
                      <a16:colId xmlns:a16="http://schemas.microsoft.com/office/drawing/2014/main" val="4022961068"/>
                    </a:ext>
                  </a:extLst>
                </a:gridCol>
                <a:gridCol w="1117140">
                  <a:extLst>
                    <a:ext uri="{9D8B030D-6E8A-4147-A177-3AD203B41FA5}">
                      <a16:colId xmlns:a16="http://schemas.microsoft.com/office/drawing/2014/main" val="3979500153"/>
                    </a:ext>
                  </a:extLst>
                </a:gridCol>
                <a:gridCol w="1210235">
                  <a:extLst>
                    <a:ext uri="{9D8B030D-6E8A-4147-A177-3AD203B41FA5}">
                      <a16:colId xmlns:a16="http://schemas.microsoft.com/office/drawing/2014/main" val="2798266034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137999423"/>
                    </a:ext>
                  </a:extLst>
                </a:gridCol>
              </a:tblGrid>
              <a:tr h="326949">
                <a:tc>
                  <a:txBody>
                    <a:bodyPr/>
                    <a:lstStyle/>
                    <a:p>
                      <a:r>
                        <a:rPr lang="en-SG" sz="18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Factor 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8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2189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432698"/>
                  </a:ext>
                </a:extLst>
              </a:tr>
              <a:tr h="335918">
                <a:tc>
                  <a:txBody>
                    <a:bodyPr/>
                    <a:lstStyle/>
                    <a:p>
                      <a:r>
                        <a:rPr lang="en-SG" sz="1600" dirty="0"/>
                        <a:t>1.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200"/>
                        </a:spcBef>
                        <a:spcAft>
                          <a:spcPts val="1800"/>
                        </a:spcAft>
                      </a:pPr>
                      <a:r>
                        <a:rPr lang="en-SG" sz="1600" dirty="0"/>
                        <a:t>Mass of brakes (Kg)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Variable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0.78</a:t>
                      </a:r>
                    </a:p>
                    <a:p>
                      <a:pPr marL="285750" indent="-285750" algn="ctr">
                        <a:buFontTx/>
                        <a:buChar char="-"/>
                      </a:pPr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3.5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SG" sz="1600" dirty="0"/>
                        <a:t>0.78kg </a:t>
                      </a:r>
                      <a:r>
                        <a:rPr lang="en-SG" sz="1600" dirty="0">
                          <a:sym typeface="Wingdings" panose="05000000000000000000" pitchFamily="2" charset="2"/>
                        </a:rPr>
                        <a:t> HB50M brake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SG" sz="1600" dirty="0">
                          <a:sym typeface="Wingdings" panose="05000000000000000000" pitchFamily="2" charset="2"/>
                        </a:rPr>
                        <a:t>3.5kg  HB250M brake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buFontTx/>
                        <a:buNone/>
                      </a:pPr>
                      <a:endParaRPr lang="en-SG" sz="16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898074594"/>
                  </a:ext>
                </a:extLst>
              </a:tr>
              <a:tr h="288096">
                <a:tc>
                  <a:txBody>
                    <a:bodyPr/>
                    <a:lstStyle/>
                    <a:p>
                      <a:r>
                        <a:rPr lang="en-SG" sz="1600" dirty="0"/>
                        <a:t>2.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% of brake loading during start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Variable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0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100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Loading applied to the motor during start-up, controlled via </a:t>
                      </a:r>
                      <a:r>
                        <a:rPr lang="en-SG" sz="1600" dirty="0" err="1"/>
                        <a:t>Labview</a:t>
                      </a:r>
                      <a:r>
                        <a:rPr lang="en-SG" sz="1600" dirty="0"/>
                        <a:t> program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723159953"/>
                  </a:ext>
                </a:extLst>
              </a:tr>
              <a:tr h="531292">
                <a:tc>
                  <a:txBody>
                    <a:bodyPr/>
                    <a:lstStyle/>
                    <a:p>
                      <a:r>
                        <a:rPr lang="en-SG" sz="1600" dirty="0"/>
                        <a:t>3. 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Type of coupling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Attribute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Spider coupling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Beam coupling</a:t>
                      </a:r>
                    </a:p>
                  </a:txBody>
                  <a:tcPr marR="0" marB="0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SG" sz="1600" dirty="0"/>
                        <a:t>Connect 2 shafts together &amp; prevent major misalignment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endParaRPr lang="en-SG" sz="1600" dirty="0"/>
                    </a:p>
                  </a:txBody>
                  <a:tcPr marR="0" marB="0"/>
                </a:tc>
                <a:extLst>
                  <a:ext uri="{0D108BD9-81ED-4DB2-BD59-A6C34878D82A}">
                    <a16:rowId xmlns:a16="http://schemas.microsoft.com/office/drawing/2014/main" val="406754670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CEB11CB-406E-B67C-71CF-5DC510B90973}"/>
              </a:ext>
            </a:extLst>
          </p:cNvPr>
          <p:cNvSpPr txBox="1"/>
          <p:nvPr/>
        </p:nvSpPr>
        <p:spPr>
          <a:xfrm rot="19760158">
            <a:off x="6099826" y="3185089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BBC2A-491E-1DC0-6E15-7DE0D3C13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873"/>
          <a:stretch/>
        </p:blipFill>
        <p:spPr>
          <a:xfrm>
            <a:off x="231274" y="1881620"/>
            <a:ext cx="3305175" cy="184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90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6CAB2-34AB-4887-9B03-4439446702F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Experiments the </a:t>
            </a:r>
            <a:r>
              <a:rPr lang="en-SG" dirty="0" err="1"/>
              <a:t>Xs</a:t>
            </a:r>
            <a:r>
              <a:rPr lang="en-SG" dirty="0"/>
              <a:t> to Optimize CTQ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7F9CF2-577A-B72F-78DE-F4A2205A535E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81563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(DOE Detail)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550C4B-5C50-ED7F-E5E8-48CB3E17C56A}"/>
              </a:ext>
            </a:extLst>
          </p:cNvPr>
          <p:cNvSpPr txBox="1"/>
          <p:nvPr/>
        </p:nvSpPr>
        <p:spPr>
          <a:xfrm>
            <a:off x="484742" y="1512288"/>
            <a:ext cx="463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8996F7-08A6-8125-4219-C4043F46149D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CFBBB542-AE77-0305-4281-CE67BDDEA4A7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0A853CB3-2440-5677-A583-F7F8B3055DC3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2550DB24-F8E4-C77B-4F27-663EB200A42D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36E33718-D436-0E5F-1FAC-945030946E2F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6" name="Arrow: Chevron 15">
              <a:extLst>
                <a:ext uri="{FF2B5EF4-FFF2-40B4-BE49-F238E27FC236}">
                  <a16:creationId xmlns:a16="http://schemas.microsoft.com/office/drawing/2014/main" id="{B719C4BE-84A4-4BC7-242A-2B6728DDA442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FC35A21-48B1-9254-458D-018B9EEE9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2" t="3854" r="6094" b="7096"/>
          <a:stretch/>
        </p:blipFill>
        <p:spPr>
          <a:xfrm>
            <a:off x="5803284" y="2272000"/>
            <a:ext cx="6256798" cy="4343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EF434D-F339-85F3-F00C-47A3A48A816D}"/>
              </a:ext>
            </a:extLst>
          </p:cNvPr>
          <p:cNvSpPr txBox="1"/>
          <p:nvPr/>
        </p:nvSpPr>
        <p:spPr>
          <a:xfrm rot="19760158">
            <a:off x="7664623" y="3620051"/>
            <a:ext cx="2902702" cy="76944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 Test set-up</a:t>
            </a:r>
          </a:p>
        </p:txBody>
      </p:sp>
    </p:spTree>
    <p:extLst>
      <p:ext uri="{BB962C8B-B14F-4D97-AF65-F5344CB8AC3E}">
        <p14:creationId xmlns:p14="http://schemas.microsoft.com/office/powerpoint/2010/main" val="121769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E9B97C-819C-968D-7315-478774C4D467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Experiments the </a:t>
            </a:r>
            <a:r>
              <a:rPr lang="en-SG" dirty="0" err="1"/>
              <a:t>Xs</a:t>
            </a:r>
            <a:r>
              <a:rPr lang="en-SG" dirty="0"/>
              <a:t> to Optimize CTQ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(Level of </a:t>
            </a:r>
            <a:r>
              <a:rPr lang="en-SG" dirty="0" err="1"/>
              <a:t>Xs</a:t>
            </a:r>
            <a:r>
              <a:rPr lang="en-SG" dirty="0"/>
              <a:t> to optimize CTQ)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(Conclusion)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2F80A-69EA-F117-31BD-3DD125615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2" t="7929" r="4363" b="10880"/>
          <a:stretch/>
        </p:blipFill>
        <p:spPr>
          <a:xfrm>
            <a:off x="592160" y="2737002"/>
            <a:ext cx="5080435" cy="3303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4EB11-7A13-646B-8C09-1C530EFB8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24" t="8138" r="2718" b="12598"/>
          <a:stretch/>
        </p:blipFill>
        <p:spPr>
          <a:xfrm>
            <a:off x="6620680" y="2737002"/>
            <a:ext cx="4716458" cy="33035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4BBD5-314D-4D24-D98D-151F39225355}"/>
              </a:ext>
            </a:extLst>
          </p:cNvPr>
          <p:cNvSpPr txBox="1"/>
          <p:nvPr/>
        </p:nvSpPr>
        <p:spPr>
          <a:xfrm rot="19760158">
            <a:off x="5064516" y="3764096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07B5C5-05AA-082A-D69B-C6BA0E8C8A57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66EA0A53-83B6-2F5E-54BC-CA1D6069A23C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C39A1124-5158-08CF-871E-A3279EC94E34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78E3E838-F68A-C60F-66DF-EADFACEE9DB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8956593A-7619-7BF4-C154-7C189060A459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387E6D00-5B54-1BD7-CE3A-123F8EDD4A8E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032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0E9B97C-819C-968D-7315-478774C4D467}"/>
              </a:ext>
            </a:extLst>
          </p:cNvPr>
          <p:cNvSpPr/>
          <p:nvPr/>
        </p:nvSpPr>
        <p:spPr>
          <a:xfrm>
            <a:off x="193966" y="2141099"/>
            <a:ext cx="11671327" cy="447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Experiments the </a:t>
            </a:r>
            <a:r>
              <a:rPr lang="en-SG" dirty="0" err="1"/>
              <a:t>Xs</a:t>
            </a:r>
            <a:r>
              <a:rPr lang="en-SG" dirty="0"/>
              <a:t> to Optimize CTQ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(Level of </a:t>
            </a:r>
            <a:r>
              <a:rPr lang="en-SG" dirty="0" err="1"/>
              <a:t>Xs</a:t>
            </a:r>
            <a:r>
              <a:rPr lang="en-SG" dirty="0"/>
              <a:t> to optimize CTQ)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(Conclusion)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DFAE27-902D-E046-AC02-C0A8AD4F83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8" t="4376" r="2789" b="4320"/>
          <a:stretch/>
        </p:blipFill>
        <p:spPr>
          <a:xfrm>
            <a:off x="326707" y="2558030"/>
            <a:ext cx="5673804" cy="37553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7E2DCD-0451-A849-40B9-76FD1D8230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2" t="3326" r="3371" b="15511"/>
          <a:stretch/>
        </p:blipFill>
        <p:spPr>
          <a:xfrm>
            <a:off x="6096000" y="1486985"/>
            <a:ext cx="5673803" cy="3972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8C3684-760A-2DA6-FDB8-C4271CA6C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9" t="70366" r="5950" b="1504"/>
          <a:stretch/>
        </p:blipFill>
        <p:spPr>
          <a:xfrm>
            <a:off x="6096000" y="5569795"/>
            <a:ext cx="5673803" cy="983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4BBD5-314D-4D24-D98D-151F39225355}"/>
              </a:ext>
            </a:extLst>
          </p:cNvPr>
          <p:cNvSpPr txBox="1"/>
          <p:nvPr/>
        </p:nvSpPr>
        <p:spPr>
          <a:xfrm rot="19760158">
            <a:off x="4726564" y="3044280"/>
            <a:ext cx="2164242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4400" dirty="0">
                <a:solidFill>
                  <a:schemeClr val="bg1">
                    <a:lumMod val="75000"/>
                  </a:schemeClr>
                </a:solidFill>
              </a:rPr>
              <a:t>Sample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B45C09-886E-4726-0920-FEEFDF0DD987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A33F01EF-74A7-F7D0-CE9C-F350F6164D89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508D7158-12E6-C0CF-DCDD-1814D5ED05DF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92B1C3C2-BE42-59BC-C1C4-C214825D5685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2736A04A-9CCD-FE96-C584-451D364E4269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3207BAEB-D0D8-9159-0277-9F82DAF08103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83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A86A5-B22D-4420-8E92-E2C8DA8595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SG" dirty="0"/>
              <a:t>Experiments the </a:t>
            </a:r>
            <a:r>
              <a:rPr lang="en-SG" dirty="0" err="1"/>
              <a:t>Xs</a:t>
            </a:r>
            <a:r>
              <a:rPr lang="en-SG" dirty="0"/>
              <a:t> to Optimize CTQ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B466F18-11CC-B1B7-8F47-0C463228CFED}"/>
              </a:ext>
            </a:extLst>
          </p:cNvPr>
          <p:cNvSpPr txBox="1">
            <a:spLocks/>
          </p:cNvSpPr>
          <p:nvPr/>
        </p:nvSpPr>
        <p:spPr>
          <a:xfrm>
            <a:off x="231274" y="1194738"/>
            <a:ext cx="5077345" cy="567595"/>
          </a:xfrm>
          <a:prstGeom prst="rect">
            <a:avLst/>
          </a:prstGeom>
        </p:spPr>
        <p:txBody>
          <a:bodyPr lIns="0" tIns="36000" bIns="0"/>
          <a:lstStyle>
            <a:lvl1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/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1pPr>
            <a:lvl2pPr marL="0" indent="0" algn="l" defTabSz="1218910" rtl="0" eaLnBrk="1" latinLnBrk="0" hangingPunct="1">
              <a:spcBef>
                <a:spcPts val="0"/>
              </a:spcBef>
              <a:buFont typeface="Arial" pitchFamily="34" charset="0"/>
              <a:buNone/>
              <a:defRPr sz="1575" b="0" i="0" kern="1200">
                <a:solidFill>
                  <a:schemeClr val="tx1">
                    <a:lumMod val="50000"/>
                    <a:lumOff val="50000"/>
                  </a:schemeClr>
                </a:solidFill>
                <a:latin typeface="Dyson Futura Medium" panose="020B0503030204020306" pitchFamily="34" charset="0"/>
                <a:ea typeface="Dyson Futura Medium" panose="020B0503030204020306" pitchFamily="34" charset="0"/>
                <a:cs typeface="Futura BT Medium"/>
              </a:defRPr>
            </a:lvl2pPr>
            <a:lvl3pPr marL="1523637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32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3pPr>
            <a:lvl4pPr marL="213309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4pPr>
            <a:lvl5pPr marL="274254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67" b="0" i="0" kern="1200">
                <a:solidFill>
                  <a:schemeClr val="tx1"/>
                </a:solidFill>
                <a:latin typeface="Futura BT Medium"/>
                <a:ea typeface="+mn-ea"/>
                <a:cs typeface="Futura BT Medium"/>
              </a:defRPr>
            </a:lvl5pPr>
            <a:lvl6pPr marL="3352003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45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0914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369" indent="-304728" algn="l" defTabSz="121891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Add text (Detail)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484B2-BF99-65DB-84F5-2F1183F97ED0}"/>
              </a:ext>
            </a:extLst>
          </p:cNvPr>
          <p:cNvSpPr txBox="1"/>
          <p:nvPr/>
        </p:nvSpPr>
        <p:spPr>
          <a:xfrm>
            <a:off x="484742" y="1512288"/>
            <a:ext cx="397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Add text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C11BF6-4546-AA34-153D-9EA8733BFE46}"/>
              </a:ext>
            </a:extLst>
          </p:cNvPr>
          <p:cNvGrpSpPr/>
          <p:nvPr/>
        </p:nvGrpSpPr>
        <p:grpSpPr>
          <a:xfrm>
            <a:off x="9677400" y="939800"/>
            <a:ext cx="2278036" cy="192088"/>
            <a:chOff x="9677400" y="939800"/>
            <a:chExt cx="2278036" cy="192088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0CD0FD35-4263-F762-73D8-C1C89FE1D3FF}"/>
                </a:ext>
              </a:extLst>
            </p:cNvPr>
            <p:cNvSpPr/>
            <p:nvPr/>
          </p:nvSpPr>
          <p:spPr>
            <a:xfrm>
              <a:off x="9677400" y="939800"/>
              <a:ext cx="509908" cy="192088"/>
            </a:xfrm>
            <a:prstGeom prst="homePlat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Define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E772D304-E291-DA1A-717C-AFE15E335118}"/>
                </a:ext>
              </a:extLst>
            </p:cNvPr>
            <p:cNvSpPr/>
            <p:nvPr/>
          </p:nvSpPr>
          <p:spPr>
            <a:xfrm>
              <a:off x="10119740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Measure</a:t>
              </a:r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D8AB975F-A903-EA3E-F2D8-7C4C1FFCE072}"/>
                </a:ext>
              </a:extLst>
            </p:cNvPr>
            <p:cNvSpPr/>
            <p:nvPr/>
          </p:nvSpPr>
          <p:spPr>
            <a:xfrm>
              <a:off x="10560596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tx1"/>
                  </a:solidFill>
                </a:rPr>
                <a:t>  </a:t>
              </a:r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Analyze</a:t>
              </a:r>
            </a:p>
          </p:txBody>
        </p:sp>
        <p:sp>
          <p:nvSpPr>
            <p:cNvPr id="12" name="Arrow: Chevron 11">
              <a:extLst>
                <a:ext uri="{FF2B5EF4-FFF2-40B4-BE49-F238E27FC236}">
                  <a16:creationId xmlns:a16="http://schemas.microsoft.com/office/drawing/2014/main" id="{DF9D1119-08FA-E7BD-9410-89E3AFDE2851}"/>
                </a:ext>
              </a:extLst>
            </p:cNvPr>
            <p:cNvSpPr/>
            <p:nvPr/>
          </p:nvSpPr>
          <p:spPr>
            <a:xfrm>
              <a:off x="11001452" y="939800"/>
              <a:ext cx="513128" cy="192088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</a:t>
              </a:r>
              <a:r>
                <a:rPr lang="en-US" sz="700" b="1" dirty="0">
                  <a:solidFill>
                    <a:schemeClr val="tx1"/>
                  </a:solidFill>
                </a:rPr>
                <a:t>Improve</a:t>
              </a:r>
            </a:p>
          </p:txBody>
        </p:sp>
        <p:sp>
          <p:nvSpPr>
            <p:cNvPr id="13" name="Arrow: Chevron 12">
              <a:extLst>
                <a:ext uri="{FF2B5EF4-FFF2-40B4-BE49-F238E27FC236}">
                  <a16:creationId xmlns:a16="http://schemas.microsoft.com/office/drawing/2014/main" id="{C8BA6A71-3DF7-C376-9A9E-775C720717C5}"/>
                </a:ext>
              </a:extLst>
            </p:cNvPr>
            <p:cNvSpPr/>
            <p:nvPr/>
          </p:nvSpPr>
          <p:spPr>
            <a:xfrm>
              <a:off x="11442308" y="939800"/>
              <a:ext cx="513128" cy="192088"/>
            </a:xfrm>
            <a:prstGeom prst="chevr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700" b="1" dirty="0">
                  <a:solidFill>
                    <a:schemeClr val="bg1">
                      <a:lumMod val="65000"/>
                    </a:schemeClr>
                  </a:solidFill>
                </a:rPr>
                <a:t> 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6110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yson offical">
  <a:themeElements>
    <a:clrScheme name="Dyson 2020">
      <a:dk1>
        <a:srgbClr val="000000"/>
      </a:dk1>
      <a:lt1>
        <a:srgbClr val="FFFFFF"/>
      </a:lt1>
      <a:dk2>
        <a:srgbClr val="FF8200"/>
      </a:dk2>
      <a:lt2>
        <a:srgbClr val="FFCD00"/>
      </a:lt2>
      <a:accent1>
        <a:srgbClr val="009FDF"/>
      </a:accent1>
      <a:accent2>
        <a:srgbClr val="0057B8"/>
      </a:accent2>
      <a:accent3>
        <a:srgbClr val="00968F"/>
      </a:accent3>
      <a:accent4>
        <a:srgbClr val="8E3A80"/>
      </a:accent4>
      <a:accent5>
        <a:srgbClr val="43B02A"/>
      </a:accent5>
      <a:accent6>
        <a:srgbClr val="D2281C"/>
      </a:accent6>
      <a:hlink>
        <a:srgbClr val="009FDF"/>
      </a:hlink>
      <a:folHlink>
        <a:srgbClr val="0057B7"/>
      </a:folHlink>
    </a:clrScheme>
    <a:fontScheme name="Dyson Futura Book">
      <a:majorFont>
        <a:latin typeface="Dyson Futura Book" panose="020B0503030204020306" pitchFamily="34" charset="0"/>
        <a:ea typeface="Dyson Futura Book" panose="020B0503030204020306" pitchFamily="34" charset="0"/>
        <a:cs typeface="Dyson Futura Book" charset="0"/>
      </a:majorFont>
      <a:minorFont>
        <a:latin typeface="Dyson Futura Book" panose="020B0503030204020306" pitchFamily="34" charset="0"/>
        <a:ea typeface="Dyson Futura Book" panose="020B0503030204020306" pitchFamily="34" charset="0"/>
        <a:cs typeface="Dyson Futura Book" charset="0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son offical" id="{1B28EE05-7685-44A8-A03C-FE233C044986}" vid="{EC92E3D8-3009-4B41-BCC7-F8520BAACC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dyson offical</Template>
  <TotalTime>7273</TotalTime>
  <Words>6969</Words>
  <Application>Microsoft Office PowerPoint</Application>
  <PresentationFormat>Widescreen</PresentationFormat>
  <Paragraphs>2687</Paragraphs>
  <Slides>144</Slides>
  <Notes>36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9" baseType="lpstr">
      <vt:lpstr>Arial</vt:lpstr>
      <vt:lpstr>Calibri</vt:lpstr>
      <vt:lpstr>Dyson Arabic Light</vt:lpstr>
      <vt:lpstr>Dyson Futura Book</vt:lpstr>
      <vt:lpstr>Dyson Futura Heavy</vt:lpstr>
      <vt:lpstr>Dyson Futura Light</vt:lpstr>
      <vt:lpstr>Dyson Futura Medium</vt:lpstr>
      <vt:lpstr>Futura Bk</vt:lpstr>
      <vt:lpstr>Futura BT Book</vt:lpstr>
      <vt:lpstr>Futura BT Medium</vt:lpstr>
      <vt:lpstr>FuturaBTforDyson-Bk</vt:lpstr>
      <vt:lpstr>System Font Regular</vt:lpstr>
      <vt:lpstr>Wingdings</vt:lpstr>
      <vt:lpstr>dyson offical</vt:lpstr>
      <vt:lpstr>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Chan</dc:creator>
  <cp:lastModifiedBy>Mohd Khairi Mahadi</cp:lastModifiedBy>
  <cp:revision>4</cp:revision>
  <dcterms:created xsi:type="dcterms:W3CDTF">2022-12-07T03:50:32Z</dcterms:created>
  <dcterms:modified xsi:type="dcterms:W3CDTF">2025-11-24T05:33:31Z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8e03c3-0c6c-49a5-970b-108457ca8f88_Enabled">
    <vt:lpwstr>true</vt:lpwstr>
  </property>
  <property fmtid="{D5CDD505-2E9C-101B-9397-08002B2CF9AE}" pid="3" name="MSIP_Label_5f8e03c3-0c6c-49a5-970b-108457ca8f88_SetDate">
    <vt:lpwstr>2022-12-07T03:50:40Z</vt:lpwstr>
  </property>
  <property fmtid="{D5CDD505-2E9C-101B-9397-08002B2CF9AE}" pid="4" name="MSIP_Label_5f8e03c3-0c6c-49a5-970b-108457ca8f88_Method">
    <vt:lpwstr>Privileged</vt:lpwstr>
  </property>
  <property fmtid="{D5CDD505-2E9C-101B-9397-08002B2CF9AE}" pid="5" name="MSIP_Label_5f8e03c3-0c6c-49a5-970b-108457ca8f88_Name">
    <vt:lpwstr>5f8e03c3-0c6c-49a5-970b-108457ca8f88</vt:lpwstr>
  </property>
  <property fmtid="{D5CDD505-2E9C-101B-9397-08002B2CF9AE}" pid="6" name="MSIP_Label_5f8e03c3-0c6c-49a5-970b-108457ca8f88_SiteId">
    <vt:lpwstr>b6e8236b-ceb2-401d-9169-2917d0b07d48</vt:lpwstr>
  </property>
  <property fmtid="{D5CDD505-2E9C-101B-9397-08002B2CF9AE}" pid="7" name="MSIP_Label_5f8e03c3-0c6c-49a5-970b-108457ca8f88_ActionId">
    <vt:lpwstr>e40ad5d1-4e56-4491-886c-d6e7d173b04c</vt:lpwstr>
  </property>
  <property fmtid="{D5CDD505-2E9C-101B-9397-08002B2CF9AE}" pid="8" name="MSIP_Label_5f8e03c3-0c6c-49a5-970b-108457ca8f88_ContentBits">
    <vt:lpwstr>0</vt:lpwstr>
  </property>
</Properties>
</file>